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7" r:id="rId2"/>
    <p:sldId id="328" r:id="rId3"/>
    <p:sldId id="293" r:id="rId4"/>
    <p:sldId id="327" r:id="rId5"/>
    <p:sldId id="294" r:id="rId6"/>
    <p:sldId id="295" r:id="rId7"/>
    <p:sldId id="304" r:id="rId8"/>
    <p:sldId id="331" r:id="rId9"/>
    <p:sldId id="314" r:id="rId10"/>
    <p:sldId id="296" r:id="rId11"/>
    <p:sldId id="313" r:id="rId12"/>
    <p:sldId id="315" r:id="rId13"/>
    <p:sldId id="325" r:id="rId14"/>
    <p:sldId id="316" r:id="rId15"/>
    <p:sldId id="326" r:id="rId16"/>
    <p:sldId id="330" r:id="rId17"/>
    <p:sldId id="306" r:id="rId18"/>
    <p:sldId id="302" r:id="rId19"/>
    <p:sldId id="324" r:id="rId20"/>
    <p:sldId id="301" r:id="rId21"/>
    <p:sldId id="265" r:id="rId22"/>
  </p:sldIdLst>
  <p:sldSz cx="9144000" cy="6858000" type="screen4x3"/>
  <p:notesSz cx="6858000" cy="99472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zica" initials="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701" autoAdjust="0"/>
    <p:restoredTop sz="98641" autoAdjust="0"/>
  </p:normalViewPr>
  <p:slideViewPr>
    <p:cSldViewPr>
      <p:cViewPr>
        <p:scale>
          <a:sx n="82" d="100"/>
          <a:sy n="82" d="100"/>
        </p:scale>
        <p:origin x="-1296" y="-29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48F2991-96CB-4066-B69C-D82B6CEF12C4}" type="datetimeFigureOut">
              <a:rPr lang="en-US"/>
              <a:pPr>
                <a:defRPr/>
              </a:pPr>
              <a:t>1/14/2013</a:t>
            </a:fld>
            <a:endParaRPr lang="en-US"/>
          </a:p>
        </p:txBody>
      </p:sp>
      <p:sp>
        <p:nvSpPr>
          <p:cNvPr id="4" name="Footer Placeholder 3"/>
          <p:cNvSpPr>
            <a:spLocks noGrp="1"/>
          </p:cNvSpPr>
          <p:nvPr>
            <p:ph type="ftr" sz="quarter" idx="2"/>
          </p:nvPr>
        </p:nvSpPr>
        <p:spPr>
          <a:xfrm>
            <a:off x="0" y="9448800"/>
            <a:ext cx="2971800" cy="49688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9448800"/>
            <a:ext cx="2971800" cy="49688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3E59B8A-5621-4B8A-8AF3-055AC4F7D5F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F117F15-4E02-4F2A-B879-DB738315AD90}" type="datetimeFigureOut">
              <a:rPr lang="en-US"/>
              <a:pPr>
                <a:defRPr/>
              </a:pPr>
              <a:t>1/14/2013</a:t>
            </a:fld>
            <a:endParaRPr lang="en-US"/>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724400"/>
            <a:ext cx="5486400" cy="447675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48800"/>
            <a:ext cx="2971800" cy="49688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9448800"/>
            <a:ext cx="2971800" cy="49688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E49DD4D-F975-4FD7-BED0-C5870CBA42F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sr-Latn-C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5E34462-4E97-462D-9A17-FC134D7D9E2D}" type="datetimeFigureOut">
              <a:rPr lang="en-US"/>
              <a:pPr>
                <a:defRPr/>
              </a:pPr>
              <a:t>1/14/2013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4853ED-7B57-458E-823B-677F01E44CD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47CEA8-9826-4D64-856C-15B458641489}" type="datetimeFigureOut">
              <a:rPr lang="en-US"/>
              <a:pPr>
                <a:defRPr/>
              </a:pPr>
              <a:t>1/14/2013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E98930-213A-40F9-8D23-1B8A4B58C07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2D67AB2-17B3-4372-B206-C47891F35F33}" type="datetimeFigureOut">
              <a:rPr lang="en-US"/>
              <a:pPr>
                <a:defRPr/>
              </a:pPr>
              <a:t>1/14/2013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774AED-10B3-460D-BE56-9C02CB22D2D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4B63C9-2A1F-460C-B8C8-6352AB060A14}" type="datetimeFigureOut">
              <a:rPr lang="en-US"/>
              <a:pPr>
                <a:defRPr/>
              </a:pPr>
              <a:t>1/14/2013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EF3B77-138F-4F33-8876-A42B6CADBC1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4B80BA1-AE50-4CAE-87ED-399B68392D9C}" type="datetimeFigureOut">
              <a:rPr lang="en-US"/>
              <a:pPr>
                <a:defRPr/>
              </a:pPr>
              <a:t>1/14/2013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20D522-2085-40B6-89AF-AD314F00446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0BF497D-0745-42FF-AEB5-4723D874C9AC}" type="datetimeFigureOut">
              <a:rPr lang="en-US"/>
              <a:pPr>
                <a:defRPr/>
              </a:pPr>
              <a:t>1/14/2013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DB5A5A-6B8B-4C7E-9197-0800FC11EE2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E18CCE4-1E77-49EF-A14E-6E733A26B8BA}" type="datetimeFigureOut">
              <a:rPr lang="en-US"/>
              <a:pPr>
                <a:defRPr/>
              </a:pPr>
              <a:t>1/14/2013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97B8621-8330-4A81-B34A-1127A40CEB3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E8EE65-09FE-4839-910A-DB61966E1B96}" type="datetimeFigureOut">
              <a:rPr lang="en-US"/>
              <a:pPr>
                <a:defRPr/>
              </a:pPr>
              <a:t>1/14/2013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1582F13-78AA-44D9-8235-EC58A7C6D22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3A462B4-4829-4988-AD4B-F067B4165F42}" type="datetimeFigureOut">
              <a:rPr lang="en-US"/>
              <a:pPr>
                <a:defRPr/>
              </a:pPr>
              <a:t>1/14/2013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191367B-8367-436F-9911-BB2A4E5779F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749E1E-A0F8-4DF3-BF67-2AF8142B41B9}" type="datetimeFigureOut">
              <a:rPr lang="en-US"/>
              <a:pPr>
                <a:defRPr/>
              </a:pPr>
              <a:t>1/14/2013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42BF2E5-DA46-4085-AE23-27542E21F9E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5F41B4C-B967-4DAF-8215-45CA8541601F}" type="datetimeFigureOut">
              <a:rPr lang="en-US"/>
              <a:pPr>
                <a:defRPr/>
              </a:pPr>
              <a:t>1/14/2013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715E397-5914-469C-8EE3-9C1F9A691C7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53C3024-7308-4AA8-BFD1-3E85045AB67F}" type="datetimeFigureOut">
              <a:rPr lang="en-US"/>
              <a:pPr>
                <a:defRPr/>
              </a:pPr>
              <a:t>1/14/2013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764F25F-2FB7-43CE-9379-29625199693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1.xml"/><Relationship Id="rId4" Type="http://schemas.openxmlformats.org/officeDocument/2006/relationships/hyperlink" Target="http://eur-lex.europa.eu/LexUriServ/LexUriServ.do?uri=CELEX:31999L0093:EN: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1.xml"/><Relationship Id="rId4" Type="http://schemas.openxmlformats.org/officeDocument/2006/relationships/hyperlink" Target="http://eur-lex.europa.eu/LexUriServ/LexUriServ.do?uri=CELEX:31999L0093:EN: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1.xml"/><Relationship Id="rId4" Type="http://schemas.openxmlformats.org/officeDocument/2006/relationships/hyperlink" Target="http://eur-lex.europa.eu/LexUriServ/LexUriServ.do?uri=CELEX:31999L0093:EN: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1.xml"/><Relationship Id="rId4" Type="http://schemas.openxmlformats.org/officeDocument/2006/relationships/hyperlink" Target="http://eur-lex.europa.eu/LexUriServ/LexUriServ.do?uri=CELEX:31999L0093:EN: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1.xml"/><Relationship Id="rId4" Type="http://schemas.openxmlformats.org/officeDocument/2006/relationships/hyperlink" Target="http://eur-lex.europa.eu/LexUriServ/LexUriServ.do?uri=CELEX:31999L0093:EN: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hyperlink" Target="http://eur-lex.europa.eu/LexUriServ/LexUriServ.do?uri=CELEX:31999L0093:EN:HTML" TargetMode="Externa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www.pki.gov.me/" TargetMode="External"/><Relationship Id="rId4" Type="http://schemas.openxmlformats.org/officeDocument/2006/relationships/hyperlink" Target="http://www.postacg-ca.m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www.poreskauprava.gov.me/uprava" TargetMode="External"/><Relationship Id="rId4" Type="http://schemas.openxmlformats.org/officeDocument/2006/relationships/hyperlink" Target="http://www.euprava.m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euprava.me/" TargetMode="External"/><Relationship Id="rId2" Type="http://schemas.openxmlformats.org/officeDocument/2006/relationships/image" Target="../media/image1.wmf"/><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1.xml"/><Relationship Id="rId4" Type="http://schemas.openxmlformats.org/officeDocument/2006/relationships/hyperlink" Target="mailto:jelena.mitrovic@mid.gov.m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eur-lex.europa.eu/LexUriServ/LexUriServ.do?uri=CELEX:31999L0093:EN:HTML" TargetMode="External"/><Relationship Id="rId7"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hyperlink" Target="http://eur-lex.europa.eu/LexUriServ/LexUriServ.do?uri=COM:2012:0238:FIN:EN:HTML" TargetMode="External"/><Relationship Id="rId5" Type="http://schemas.openxmlformats.org/officeDocument/2006/relationships/hyperlink" Target="http://eur-lex.europa.eu/LexUriServ/LexUriServ.do?uri=CELEX:32003D0511:EN:HTML" TargetMode="External"/><Relationship Id="rId4" Type="http://schemas.openxmlformats.org/officeDocument/2006/relationships/hyperlink" Target="http://eur-lex.europa.eu/LexUriServ/LexUriServ.do?uri=CELEX:32000D0709:EN: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mid.gov.me/en/library/zakoni?alphabet=lat" TargetMode="External"/><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hyperlink" Target="http://www.mid.gov.me/en/library/pravilnici" TargetMode="External"/><Relationship Id="rId4" Type="http://schemas.openxmlformats.org/officeDocument/2006/relationships/hyperlink" Target="http://www.mid.gov.me/en/library/zakon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1.xml"/><Relationship Id="rId4" Type="http://schemas.openxmlformats.org/officeDocument/2006/relationships/hyperlink" Target="http://eur-lex.europa.eu/LexUriServ/LexUriServ.do?uri=CELEX:31999L0093:EN: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1.xml"/><Relationship Id="rId4" Type="http://schemas.openxmlformats.org/officeDocument/2006/relationships/hyperlink" Target="http://eur-lex.europa.eu/LexUriServ/LexUriServ.do?uri=CELEX:31999L0093:EN: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6858000"/>
          </a:xfrm>
          <a:prstGeom prst="rect">
            <a:avLst/>
          </a:prstGeom>
          <a:gradFill flip="none" rotWithShape="1">
            <a:gsLst>
              <a:gs pos="0">
                <a:schemeClr val="accent2">
                  <a:lumMod val="60000"/>
                  <a:lumOff val="40000"/>
                </a:schemeClr>
              </a:gs>
              <a:gs pos="50000">
                <a:schemeClr val="accent2">
                  <a:lumMod val="50000"/>
                  <a:shade val="67500"/>
                  <a:satMod val="115000"/>
                </a:schemeClr>
              </a:gs>
              <a:gs pos="100000">
                <a:schemeClr val="accent2">
                  <a:lumMod val="50000"/>
                  <a:shade val="100000"/>
                  <a:satMod val="115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2">
                  <a:lumMod val="60000"/>
                  <a:lumOff val="40000"/>
                </a:schemeClr>
              </a:solidFill>
            </a:endParaRPr>
          </a:p>
        </p:txBody>
      </p:sp>
      <p:sp>
        <p:nvSpPr>
          <p:cNvPr id="2053" name="Text Box 3"/>
          <p:cNvSpPr txBox="1">
            <a:spLocks noChangeArrowheads="1"/>
          </p:cNvSpPr>
          <p:nvPr/>
        </p:nvSpPr>
        <p:spPr bwMode="auto">
          <a:xfrm>
            <a:off x="304800" y="1676400"/>
            <a:ext cx="8458200" cy="830263"/>
          </a:xfrm>
          <a:prstGeom prst="rect">
            <a:avLst/>
          </a:prstGeom>
          <a:noFill/>
          <a:ln w="9525">
            <a:noFill/>
            <a:miter lim="800000"/>
            <a:headEnd/>
            <a:tailEnd/>
          </a:ln>
        </p:spPr>
        <p:txBody>
          <a:bodyPr>
            <a:spAutoFit/>
          </a:bodyPr>
          <a:lstStyle/>
          <a:p>
            <a:pPr algn="ctr"/>
            <a:r>
              <a:rPr lang="sr-Latn-CS" sz="1600" b="1">
                <a:solidFill>
                  <a:schemeClr val="bg1"/>
                </a:solidFill>
                <a:latin typeface="Cambria" pitchFamily="18" charset="0"/>
              </a:rPr>
              <a:t> M O N T E N E G R O </a:t>
            </a:r>
          </a:p>
          <a:p>
            <a:pPr algn="ctr"/>
            <a:r>
              <a:rPr lang="en-GB" sz="1600" b="1">
                <a:solidFill>
                  <a:schemeClr val="bg1"/>
                </a:solidFill>
                <a:latin typeface="Cambria" pitchFamily="18" charset="0"/>
              </a:rPr>
              <a:t>Negotiating Team for the Accession of </a:t>
            </a:r>
            <a:r>
              <a:rPr lang="sr-Latn-CS" sz="1600" b="1">
                <a:solidFill>
                  <a:schemeClr val="bg1"/>
                </a:solidFill>
                <a:latin typeface="Cambria" pitchFamily="18" charset="0"/>
              </a:rPr>
              <a:t>Montenegro </a:t>
            </a:r>
            <a:r>
              <a:rPr lang="en-GB" sz="1600" b="1">
                <a:solidFill>
                  <a:schemeClr val="bg1"/>
                </a:solidFill>
                <a:latin typeface="Cambria" pitchFamily="18" charset="0"/>
              </a:rPr>
              <a:t>to the European Union</a:t>
            </a:r>
            <a:br>
              <a:rPr lang="en-GB" sz="1600" b="1">
                <a:solidFill>
                  <a:schemeClr val="bg1"/>
                </a:solidFill>
                <a:latin typeface="Cambria" pitchFamily="18" charset="0"/>
              </a:rPr>
            </a:br>
            <a:r>
              <a:rPr lang="en-GB" sz="1600" b="1" i="1">
                <a:solidFill>
                  <a:schemeClr val="bg1"/>
                </a:solidFill>
                <a:latin typeface="Cambria" pitchFamily="18" charset="0"/>
              </a:rPr>
              <a:t>Working Group for Chapter </a:t>
            </a:r>
            <a:r>
              <a:rPr lang="en-US" sz="1600" b="1" i="1">
                <a:solidFill>
                  <a:schemeClr val="bg1"/>
                </a:solidFill>
                <a:latin typeface="Cambria" pitchFamily="18" charset="0"/>
              </a:rPr>
              <a:t> 10 </a:t>
            </a:r>
            <a:r>
              <a:rPr lang="hr-HR" sz="1600" b="1" i="1">
                <a:solidFill>
                  <a:schemeClr val="bg1"/>
                </a:solidFill>
                <a:latin typeface="Cambria" pitchFamily="18" charset="0"/>
              </a:rPr>
              <a:t>– </a:t>
            </a:r>
            <a:r>
              <a:rPr lang="en-US" sz="1600" b="1" i="1">
                <a:solidFill>
                  <a:schemeClr val="bg1"/>
                </a:solidFill>
                <a:latin typeface="Cambria" pitchFamily="18" charset="0"/>
              </a:rPr>
              <a:t>Information society and media</a:t>
            </a:r>
            <a:endParaRPr lang="en-US" sz="3600" b="1" i="1">
              <a:solidFill>
                <a:schemeClr val="bg1"/>
              </a:solidFill>
              <a:latin typeface="Cambria" pitchFamily="18" charset="0"/>
            </a:endParaRPr>
          </a:p>
        </p:txBody>
      </p:sp>
      <p:pic>
        <p:nvPicPr>
          <p:cNvPr id="11" name="Picture 4" descr="C:\Documents and Settings\alen.nikezic\Desktop\MUPIJU-Stari komp\Press clipping\montenegro grb.wmf"/>
          <p:cNvPicPr>
            <a:picLocks noChangeAspect="1" noChangeArrowheads="1"/>
          </p:cNvPicPr>
          <p:nvPr/>
        </p:nvPicPr>
        <p:blipFill>
          <a:blip r:embed="rId2" cstate="print"/>
          <a:srcRect/>
          <a:stretch>
            <a:fillRect/>
          </a:stretch>
        </p:blipFill>
        <p:spPr bwMode="auto">
          <a:xfrm>
            <a:off x="3657600" y="76200"/>
            <a:ext cx="1612900" cy="1597025"/>
          </a:xfrm>
          <a:prstGeom prst="rect">
            <a:avLst/>
          </a:prstGeom>
          <a:ln>
            <a:noFill/>
          </a:ln>
          <a:effectLst>
            <a:outerShdw blurRad="190500" algn="tl" rotWithShape="0">
              <a:srgbClr val="000000">
                <a:alpha val="70000"/>
              </a:srgbClr>
            </a:outerShdw>
          </a:effectLst>
        </p:spPr>
      </p:pic>
      <p:sp>
        <p:nvSpPr>
          <p:cNvPr id="12" name="Rectangle 3"/>
          <p:cNvSpPr>
            <a:spLocks noChangeArrowheads="1"/>
          </p:cNvSpPr>
          <p:nvPr/>
        </p:nvSpPr>
        <p:spPr bwMode="auto">
          <a:xfrm>
            <a:off x="1447800" y="2590800"/>
            <a:ext cx="6324600" cy="3886200"/>
          </a:xfrm>
          <a:prstGeom prst="rect">
            <a:avLst/>
          </a:prstGeom>
          <a:noFill/>
          <a:ln w="9525">
            <a:noFill/>
            <a:miter lim="800000"/>
            <a:headEnd/>
            <a:tailEnd/>
          </a:ln>
          <a:effectLst/>
        </p:spPr>
        <p:txBody>
          <a:bodyPr anchor="ctr"/>
          <a:lstStyle/>
          <a:p>
            <a:pPr algn="ctr" fontAlgn="auto">
              <a:spcBef>
                <a:spcPts val="0"/>
              </a:spcBef>
              <a:spcAft>
                <a:spcPts val="0"/>
              </a:spcAft>
              <a:defRPr/>
            </a:pPr>
            <a:endParaRPr lang="sr-Latn-CS" sz="2600" dirty="0">
              <a:solidFill>
                <a:schemeClr val="accent2">
                  <a:lumMod val="20000"/>
                  <a:lumOff val="80000"/>
                </a:schemeClr>
              </a:solidFill>
              <a:latin typeface="Cambria" pitchFamily="18" charset="0"/>
              <a:cs typeface="+mn-cs"/>
            </a:endParaRPr>
          </a:p>
          <a:p>
            <a:pPr algn="ctr" fontAlgn="auto">
              <a:spcBef>
                <a:spcPts val="0"/>
              </a:spcBef>
              <a:spcAft>
                <a:spcPts val="0"/>
              </a:spcAft>
              <a:defRPr/>
            </a:pPr>
            <a:endParaRPr lang="sr-Latn-CS" sz="2600" dirty="0">
              <a:solidFill>
                <a:schemeClr val="accent2">
                  <a:lumMod val="20000"/>
                  <a:lumOff val="80000"/>
                </a:schemeClr>
              </a:solidFill>
              <a:latin typeface="Cambria" pitchFamily="18" charset="0"/>
              <a:cs typeface="+mn-cs"/>
            </a:endParaRPr>
          </a:p>
          <a:p>
            <a:pPr algn="ctr" fontAlgn="auto">
              <a:spcBef>
                <a:spcPts val="0"/>
              </a:spcBef>
              <a:spcAft>
                <a:spcPts val="0"/>
              </a:spcAft>
              <a:defRPr/>
            </a:pPr>
            <a:endParaRPr lang="sr-Latn-CS" sz="2600" dirty="0">
              <a:solidFill>
                <a:schemeClr val="accent2">
                  <a:lumMod val="20000"/>
                  <a:lumOff val="80000"/>
                </a:schemeClr>
              </a:solidFill>
              <a:latin typeface="Cambria" pitchFamily="18" charset="0"/>
              <a:cs typeface="+mn-cs"/>
            </a:endParaRPr>
          </a:p>
          <a:p>
            <a:pPr algn="ctr" fontAlgn="auto">
              <a:spcBef>
                <a:spcPts val="0"/>
              </a:spcBef>
              <a:spcAft>
                <a:spcPts val="0"/>
              </a:spcAft>
              <a:defRPr/>
            </a:pPr>
            <a:endParaRPr lang="sr-Latn-CS" sz="2600" dirty="0">
              <a:solidFill>
                <a:schemeClr val="accent2">
                  <a:lumMod val="20000"/>
                  <a:lumOff val="80000"/>
                </a:schemeClr>
              </a:solidFill>
              <a:latin typeface="Cambria" pitchFamily="18" charset="0"/>
              <a:cs typeface="+mn-cs"/>
            </a:endParaRPr>
          </a:p>
          <a:p>
            <a:pPr algn="ctr" fontAlgn="auto">
              <a:spcBef>
                <a:spcPts val="0"/>
              </a:spcBef>
              <a:spcAft>
                <a:spcPts val="0"/>
              </a:spcAft>
              <a:defRPr/>
            </a:pPr>
            <a:r>
              <a:rPr lang="en-GB" sz="2600" dirty="0">
                <a:solidFill>
                  <a:schemeClr val="accent2">
                    <a:lumMod val="20000"/>
                    <a:lumOff val="80000"/>
                  </a:schemeClr>
                </a:solidFill>
                <a:latin typeface="Cambria" pitchFamily="18" charset="0"/>
                <a:cs typeface="+mn-cs"/>
              </a:rPr>
              <a:t>Bilateral screening: Chapter</a:t>
            </a:r>
            <a:r>
              <a:rPr lang="x-none" sz="2600">
                <a:solidFill>
                  <a:schemeClr val="accent2">
                    <a:lumMod val="20000"/>
                    <a:lumOff val="80000"/>
                  </a:schemeClr>
                </a:solidFill>
                <a:latin typeface="Cambria" pitchFamily="18" charset="0"/>
                <a:cs typeface="+mn-cs"/>
              </a:rPr>
              <a:t> </a:t>
            </a:r>
            <a:r>
              <a:rPr lang="en-US" sz="2600" dirty="0">
                <a:solidFill>
                  <a:schemeClr val="accent2">
                    <a:lumMod val="20000"/>
                    <a:lumOff val="80000"/>
                  </a:schemeClr>
                </a:solidFill>
                <a:latin typeface="Cambria" pitchFamily="18" charset="0"/>
                <a:cs typeface="+mn-cs"/>
              </a:rPr>
              <a:t>10</a:t>
            </a:r>
            <a:endParaRPr lang="en-GB" sz="2600" dirty="0">
              <a:solidFill>
                <a:schemeClr val="accent2">
                  <a:lumMod val="20000"/>
                  <a:lumOff val="80000"/>
                </a:schemeClr>
              </a:solidFill>
              <a:latin typeface="Cambria" pitchFamily="18" charset="0"/>
              <a:cs typeface="+mn-cs"/>
            </a:endParaRPr>
          </a:p>
          <a:p>
            <a:pPr algn="ctr" fontAlgn="auto">
              <a:spcBef>
                <a:spcPts val="0"/>
              </a:spcBef>
              <a:spcAft>
                <a:spcPts val="0"/>
              </a:spcAft>
              <a:defRPr/>
            </a:pPr>
            <a:r>
              <a:rPr lang="en-GB" sz="2600" b="1" dirty="0">
                <a:solidFill>
                  <a:schemeClr val="accent2">
                    <a:lumMod val="20000"/>
                    <a:lumOff val="80000"/>
                  </a:schemeClr>
                </a:solidFill>
                <a:latin typeface="Cambria" pitchFamily="18" charset="0"/>
                <a:cs typeface="+mn-cs"/>
              </a:rPr>
              <a:t>PRESENTATION OF  </a:t>
            </a:r>
            <a:r>
              <a:rPr lang="sr-Latn-CS" sz="2600" b="1" dirty="0">
                <a:solidFill>
                  <a:schemeClr val="accent2">
                    <a:lumMod val="20000"/>
                    <a:lumOff val="80000"/>
                  </a:schemeClr>
                </a:solidFill>
                <a:latin typeface="Cambria" pitchFamily="18" charset="0"/>
                <a:cs typeface="+mn-cs"/>
              </a:rPr>
              <a:t>MONTENEGRO</a:t>
            </a:r>
          </a:p>
          <a:p>
            <a:pPr algn="ctr" fontAlgn="auto">
              <a:spcBef>
                <a:spcPts val="0"/>
              </a:spcBef>
              <a:spcAft>
                <a:spcPts val="0"/>
              </a:spcAft>
              <a:defRPr/>
            </a:pPr>
            <a:endParaRPr lang="sr-Latn-CS" sz="2600" b="1" dirty="0">
              <a:solidFill>
                <a:schemeClr val="accent2">
                  <a:lumMod val="20000"/>
                  <a:lumOff val="80000"/>
                </a:schemeClr>
              </a:solidFill>
              <a:latin typeface="Cambria" pitchFamily="18" charset="0"/>
              <a:cs typeface="+mn-cs"/>
            </a:endParaRPr>
          </a:p>
          <a:p>
            <a:pPr algn="ctr" fontAlgn="auto">
              <a:spcBef>
                <a:spcPts val="0"/>
              </a:spcBef>
              <a:spcAft>
                <a:spcPts val="0"/>
              </a:spcAft>
              <a:defRPr/>
            </a:pPr>
            <a:r>
              <a:rPr lang="sr-Latn-CS" sz="2600" b="1" dirty="0">
                <a:solidFill>
                  <a:schemeClr val="accent2">
                    <a:lumMod val="20000"/>
                    <a:lumOff val="80000"/>
                  </a:schemeClr>
                </a:solidFill>
                <a:latin typeface="Cambria" pitchFamily="18" charset="0"/>
                <a:cs typeface="+mn-cs"/>
              </a:rPr>
              <a:t/>
            </a:r>
            <a:br>
              <a:rPr lang="sr-Latn-CS" sz="2600" b="1" dirty="0">
                <a:solidFill>
                  <a:schemeClr val="accent2">
                    <a:lumMod val="20000"/>
                    <a:lumOff val="80000"/>
                  </a:schemeClr>
                </a:solidFill>
                <a:latin typeface="Cambria" pitchFamily="18" charset="0"/>
                <a:cs typeface="+mn-cs"/>
              </a:rPr>
            </a:br>
            <a:r>
              <a:rPr lang="sr-Latn-CS" sz="2600" b="1" dirty="0">
                <a:solidFill>
                  <a:schemeClr val="accent2">
                    <a:lumMod val="20000"/>
                    <a:lumOff val="80000"/>
                  </a:schemeClr>
                </a:solidFill>
                <a:latin typeface="Cambria" pitchFamily="18" charset="0"/>
                <a:cs typeface="+mn-cs"/>
              </a:rPr>
              <a:t/>
            </a:r>
            <a:br>
              <a:rPr lang="sr-Latn-CS" sz="2600" b="1" dirty="0">
                <a:solidFill>
                  <a:schemeClr val="accent2">
                    <a:lumMod val="20000"/>
                    <a:lumOff val="80000"/>
                  </a:schemeClr>
                </a:solidFill>
                <a:latin typeface="Cambria" pitchFamily="18" charset="0"/>
                <a:cs typeface="+mn-cs"/>
              </a:rPr>
            </a:br>
            <a:r>
              <a:rPr lang="sr-Latn-CS" sz="2600" b="1" dirty="0">
                <a:solidFill>
                  <a:schemeClr val="accent2">
                    <a:lumMod val="20000"/>
                    <a:lumOff val="80000"/>
                  </a:schemeClr>
                </a:solidFill>
                <a:latin typeface="Cambria" pitchFamily="18" charset="0"/>
                <a:cs typeface="+mn-cs"/>
              </a:rPr>
              <a:t/>
            </a:r>
            <a:br>
              <a:rPr lang="sr-Latn-CS" sz="2600" b="1" dirty="0">
                <a:solidFill>
                  <a:schemeClr val="accent2">
                    <a:lumMod val="20000"/>
                    <a:lumOff val="80000"/>
                  </a:schemeClr>
                </a:solidFill>
                <a:latin typeface="Cambria" pitchFamily="18" charset="0"/>
                <a:cs typeface="+mn-cs"/>
              </a:rPr>
            </a:br>
            <a:r>
              <a:rPr lang="sr-Latn-CS" sz="2600" b="1" dirty="0">
                <a:solidFill>
                  <a:schemeClr val="accent2">
                    <a:lumMod val="20000"/>
                    <a:lumOff val="80000"/>
                  </a:schemeClr>
                </a:solidFill>
                <a:latin typeface="Cambria" pitchFamily="18" charset="0"/>
                <a:cs typeface="+mn-cs"/>
              </a:rPr>
              <a:t/>
            </a:r>
            <a:br>
              <a:rPr lang="sr-Latn-CS" sz="2600" b="1" dirty="0">
                <a:solidFill>
                  <a:schemeClr val="accent2">
                    <a:lumMod val="20000"/>
                    <a:lumOff val="80000"/>
                  </a:schemeClr>
                </a:solidFill>
                <a:latin typeface="Cambria" pitchFamily="18" charset="0"/>
                <a:cs typeface="+mn-cs"/>
              </a:rPr>
            </a:br>
            <a:r>
              <a:rPr lang="en-US" sz="2000" b="1" dirty="0" err="1">
                <a:solidFill>
                  <a:schemeClr val="accent2">
                    <a:lumMod val="60000"/>
                    <a:lumOff val="40000"/>
                  </a:schemeClr>
                </a:solidFill>
                <a:latin typeface="Cambria" pitchFamily="18" charset="0"/>
                <a:cs typeface="Arial" pitchFamily="34" charset="0"/>
              </a:rPr>
              <a:t>Bru</a:t>
            </a:r>
            <a:r>
              <a:rPr lang="hr-HR" sz="2000" b="1" dirty="0">
                <a:solidFill>
                  <a:schemeClr val="accent2">
                    <a:lumMod val="60000"/>
                    <a:lumOff val="40000"/>
                  </a:schemeClr>
                </a:solidFill>
                <a:latin typeface="Cambria" pitchFamily="18" charset="0"/>
                <a:cs typeface="Arial" pitchFamily="34" charset="0"/>
              </a:rPr>
              <a:t>ssel</a:t>
            </a:r>
            <a:r>
              <a:rPr lang="en-US" sz="2000" b="1" dirty="0">
                <a:solidFill>
                  <a:schemeClr val="accent2">
                    <a:lumMod val="60000"/>
                    <a:lumOff val="40000"/>
                  </a:schemeClr>
                </a:solidFill>
                <a:latin typeface="Cambria" pitchFamily="18" charset="0"/>
                <a:cs typeface="Arial" pitchFamily="34" charset="0"/>
              </a:rPr>
              <a:t>s, </a:t>
            </a:r>
            <a:r>
              <a:rPr lang="sr-Latn-CS" sz="2000" b="1" dirty="0">
                <a:solidFill>
                  <a:schemeClr val="accent2">
                    <a:lumMod val="60000"/>
                    <a:lumOff val="40000"/>
                  </a:schemeClr>
                </a:solidFill>
                <a:latin typeface="Cambria" pitchFamily="18" charset="0"/>
                <a:cs typeface="Arial" pitchFamily="34" charset="0"/>
              </a:rPr>
              <a:t>22</a:t>
            </a:r>
            <a:r>
              <a:rPr lang="en-US" sz="2000" b="1" dirty="0">
                <a:solidFill>
                  <a:schemeClr val="accent2">
                    <a:lumMod val="60000"/>
                    <a:lumOff val="40000"/>
                  </a:schemeClr>
                </a:solidFill>
                <a:latin typeface="Cambria" pitchFamily="18" charset="0"/>
                <a:cs typeface="Arial" pitchFamily="34" charset="0"/>
              </a:rPr>
              <a:t> </a:t>
            </a:r>
            <a:r>
              <a:rPr lang="sr-Latn-CS" sz="2000" b="1" dirty="0">
                <a:solidFill>
                  <a:schemeClr val="accent2">
                    <a:lumMod val="60000"/>
                    <a:lumOff val="40000"/>
                  </a:schemeClr>
                </a:solidFill>
                <a:latin typeface="Cambria" pitchFamily="18" charset="0"/>
                <a:cs typeface="Arial" pitchFamily="34" charset="0"/>
              </a:rPr>
              <a:t>January 2013</a:t>
            </a:r>
            <a:endParaRPr lang="en-US" sz="2000" dirty="0">
              <a:solidFill>
                <a:schemeClr val="accent2">
                  <a:lumMod val="60000"/>
                  <a:lumOff val="40000"/>
                </a:schemeClr>
              </a:solidFill>
              <a:latin typeface="Arial" pitchFamily="34" charset="0"/>
              <a:cs typeface="Arial" pitchFamily="34" charset="0"/>
            </a:endParaRPr>
          </a:p>
          <a:p>
            <a:pPr algn="ctr" fontAlgn="auto">
              <a:spcBef>
                <a:spcPts val="0"/>
              </a:spcBef>
              <a:spcAft>
                <a:spcPts val="0"/>
              </a:spcAft>
              <a:defRPr/>
            </a:pPr>
            <a:endParaRPr lang="sr-Latn-CS" sz="2600" b="1" dirty="0">
              <a:solidFill>
                <a:schemeClr val="accent2">
                  <a:lumMod val="20000"/>
                  <a:lumOff val="80000"/>
                </a:schemeClr>
              </a:solidFill>
              <a:latin typeface="Cambria" pitchFamily="18" charset="0"/>
              <a:cs typeface="+mn-cs"/>
            </a:endParaRPr>
          </a:p>
          <a:p>
            <a:pPr algn="ctr" fontAlgn="auto">
              <a:spcBef>
                <a:spcPts val="0"/>
              </a:spcBef>
              <a:spcAft>
                <a:spcPts val="0"/>
              </a:spcAft>
              <a:defRPr/>
            </a:pPr>
            <a:endParaRPr lang="sr-Latn-CS" sz="2600" b="1" dirty="0">
              <a:solidFill>
                <a:schemeClr val="accent2">
                  <a:lumMod val="20000"/>
                  <a:lumOff val="80000"/>
                </a:schemeClr>
              </a:solidFill>
              <a:latin typeface="Cambria" pitchFamily="18" charset="0"/>
              <a:cs typeface="+mn-cs"/>
            </a:endParaRPr>
          </a:p>
          <a:p>
            <a:pPr algn="ctr" fontAlgn="auto">
              <a:spcBef>
                <a:spcPts val="0"/>
              </a:spcBef>
              <a:spcAft>
                <a:spcPts val="0"/>
              </a:spcAft>
              <a:defRPr/>
            </a:pPr>
            <a:endParaRPr lang="sr-Latn-CS" sz="2600" b="1" dirty="0">
              <a:solidFill>
                <a:schemeClr val="accent2">
                  <a:lumMod val="20000"/>
                  <a:lumOff val="80000"/>
                </a:schemeClr>
              </a:solidFill>
              <a:latin typeface="Cambria" pitchFamily="18" charset="0"/>
              <a:cs typeface="+mn-cs"/>
            </a:endParaRPr>
          </a:p>
        </p:txBody>
      </p:sp>
      <p:grpSp>
        <p:nvGrpSpPr>
          <p:cNvPr id="2056" name="Group 22"/>
          <p:cNvGrpSpPr>
            <a:grpSpLocks/>
          </p:cNvGrpSpPr>
          <p:nvPr/>
        </p:nvGrpSpPr>
        <p:grpSpPr bwMode="auto">
          <a:xfrm rot="165688">
            <a:off x="-77788" y="5162550"/>
            <a:ext cx="1020763" cy="1752600"/>
            <a:chOff x="-28875" y="5105400"/>
            <a:chExt cx="1019475" cy="1752600"/>
          </a:xfrm>
        </p:grpSpPr>
        <p:sp>
          <p:nvSpPr>
            <p:cNvPr id="16" name="5-Point Star 15"/>
            <p:cNvSpPr/>
            <p:nvPr/>
          </p:nvSpPr>
          <p:spPr>
            <a:xfrm>
              <a:off x="0" y="6400800"/>
              <a:ext cx="457200" cy="457200"/>
            </a:xfrm>
            <a:prstGeom prst="star5">
              <a:avLst/>
            </a:prstGeom>
            <a:solidFill>
              <a:srgbClr val="FFFF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5-Point Star 16"/>
            <p:cNvSpPr/>
            <p:nvPr/>
          </p:nvSpPr>
          <p:spPr>
            <a:xfrm>
              <a:off x="304800" y="6248400"/>
              <a:ext cx="457200" cy="457200"/>
            </a:xfrm>
            <a:prstGeom prst="star5">
              <a:avLst/>
            </a:prstGeom>
            <a:solidFill>
              <a:srgbClr val="FFFF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5-Point Star 17"/>
            <p:cNvSpPr/>
            <p:nvPr/>
          </p:nvSpPr>
          <p:spPr>
            <a:xfrm>
              <a:off x="533400" y="5943600"/>
              <a:ext cx="457200" cy="457200"/>
            </a:xfrm>
            <a:prstGeom prst="star5">
              <a:avLst/>
            </a:prstGeom>
            <a:solidFill>
              <a:srgbClr val="FFFF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5-Point Star 18"/>
            <p:cNvSpPr/>
            <p:nvPr/>
          </p:nvSpPr>
          <p:spPr>
            <a:xfrm>
              <a:off x="533400" y="5562600"/>
              <a:ext cx="457200" cy="457200"/>
            </a:xfrm>
            <a:prstGeom prst="star5">
              <a:avLst/>
            </a:prstGeom>
            <a:solidFill>
              <a:srgbClr val="FFFF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5-Point Star 19"/>
            <p:cNvSpPr/>
            <p:nvPr/>
          </p:nvSpPr>
          <p:spPr>
            <a:xfrm>
              <a:off x="304800" y="5257800"/>
              <a:ext cx="457200" cy="457200"/>
            </a:xfrm>
            <a:prstGeom prst="star5">
              <a:avLst/>
            </a:prstGeom>
            <a:solidFill>
              <a:srgbClr val="FFFF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5-Point Star 20"/>
            <p:cNvSpPr/>
            <p:nvPr/>
          </p:nvSpPr>
          <p:spPr>
            <a:xfrm>
              <a:off x="-28875" y="5105400"/>
              <a:ext cx="457200" cy="457200"/>
            </a:xfrm>
            <a:prstGeom prst="star5">
              <a:avLst/>
            </a:prstGeom>
            <a:solidFill>
              <a:srgbClr val="FFFF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2057" name="Picture 18" descr="EU MN logo"/>
          <p:cNvPicPr>
            <a:picLocks noChangeAspect="1" noChangeArrowheads="1"/>
          </p:cNvPicPr>
          <p:nvPr/>
        </p:nvPicPr>
        <p:blipFill>
          <a:blip r:embed="rId3" cstate="print"/>
          <a:srcRect/>
          <a:stretch>
            <a:fillRect/>
          </a:stretch>
        </p:blipFill>
        <p:spPr bwMode="auto">
          <a:xfrm>
            <a:off x="3581400" y="4419600"/>
            <a:ext cx="2133600" cy="1200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 Same Side Corner Rectangle 14"/>
          <p:cNvSpPr/>
          <p:nvPr/>
        </p:nvSpPr>
        <p:spPr>
          <a:xfrm rot="10800000">
            <a:off x="0" y="6400800"/>
            <a:ext cx="9144000" cy="457200"/>
          </a:xfrm>
          <a:prstGeom prst="round2SameRect">
            <a:avLst>
              <a:gd name="adj1" fmla="val 31543"/>
              <a:gd name="adj2" fmla="val 0"/>
            </a:avLst>
          </a:prstGeom>
          <a:solidFill>
            <a:schemeClr val="accent2">
              <a:lumMod val="20000"/>
              <a:lumOff val="80000"/>
            </a:schemeClr>
          </a:solidFill>
          <a:ln>
            <a:noFill/>
          </a:ln>
          <a:effectLst>
            <a:outerShdw blurRad="50800" dist="38100" dir="16200000" rotWithShape="0">
              <a:schemeClr val="accent2">
                <a:lumMod val="60000"/>
                <a:lumOff val="40000"/>
                <a:alpha val="6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ound Same Side Corner Rectangle 13"/>
          <p:cNvSpPr/>
          <p:nvPr/>
        </p:nvSpPr>
        <p:spPr>
          <a:xfrm>
            <a:off x="0" y="0"/>
            <a:ext cx="9144000" cy="533400"/>
          </a:xfrm>
          <a:prstGeom prst="round2SameRect">
            <a:avLst>
              <a:gd name="adj1" fmla="val 18309"/>
              <a:gd name="adj2" fmla="val 0"/>
            </a:avLst>
          </a:prstGeom>
          <a:solidFill>
            <a:schemeClr val="accent2">
              <a:lumMod val="50000"/>
            </a:schemeClr>
          </a:solidFill>
          <a:ln>
            <a:noFill/>
          </a:ln>
          <a:effectLst>
            <a:outerShdw blurRad="50800" dist="38100" dir="5400000" algn="t" rotWithShape="0">
              <a:schemeClr val="accent2">
                <a:lumMod val="60000"/>
                <a:lumOff val="40000"/>
                <a:alpha val="6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4288" indent="-14288" fontAlgn="auto">
              <a:spcBef>
                <a:spcPts val="0"/>
              </a:spcBef>
              <a:spcAft>
                <a:spcPct val="40000"/>
              </a:spcAft>
              <a:buClr>
                <a:srgbClr val="FF0000"/>
              </a:buClr>
              <a:defRPr/>
            </a:pPr>
            <a:r>
              <a:rPr lang="sr-Latn-CS" b="1" dirty="0">
                <a:solidFill>
                  <a:schemeClr val="accent2">
                    <a:lumMod val="20000"/>
                    <a:lumOff val="80000"/>
                  </a:schemeClr>
                </a:solidFill>
                <a:latin typeface="Cambria" pitchFamily="18" charset="0"/>
                <a:cs typeface="Arial" charset="0"/>
              </a:rPr>
              <a:t>Chapter </a:t>
            </a:r>
            <a:r>
              <a:rPr lang="en-US" b="1" dirty="0">
                <a:solidFill>
                  <a:schemeClr val="accent2">
                    <a:lumMod val="20000"/>
                    <a:lumOff val="80000"/>
                  </a:schemeClr>
                </a:solidFill>
                <a:latin typeface="Cambria" pitchFamily="18" charset="0"/>
                <a:cs typeface="Arial" charset="0"/>
              </a:rPr>
              <a:t>10</a:t>
            </a:r>
            <a:r>
              <a:rPr lang="sr-Latn-CS" b="1" dirty="0">
                <a:solidFill>
                  <a:schemeClr val="accent2">
                    <a:lumMod val="20000"/>
                    <a:lumOff val="80000"/>
                  </a:schemeClr>
                </a:solidFill>
                <a:latin typeface="Cambria" pitchFamily="18" charset="0"/>
                <a:cs typeface="Arial" charset="0"/>
              </a:rPr>
              <a:t>: Information society and media</a:t>
            </a:r>
            <a:endParaRPr lang="en-US" b="1" dirty="0">
              <a:solidFill>
                <a:schemeClr val="accent2">
                  <a:lumMod val="20000"/>
                  <a:lumOff val="80000"/>
                </a:schemeClr>
              </a:solidFill>
              <a:latin typeface="Cambria" pitchFamily="18" charset="0"/>
              <a:cs typeface="Arial" charset="0"/>
            </a:endParaRPr>
          </a:p>
        </p:txBody>
      </p:sp>
      <p:grpSp>
        <p:nvGrpSpPr>
          <p:cNvPr id="11268" name="Group 34"/>
          <p:cNvGrpSpPr>
            <a:grpSpLocks/>
          </p:cNvGrpSpPr>
          <p:nvPr/>
        </p:nvGrpSpPr>
        <p:grpSpPr bwMode="auto">
          <a:xfrm>
            <a:off x="7904163" y="-4763"/>
            <a:ext cx="1211262" cy="385763"/>
            <a:chOff x="7814716" y="-5258"/>
            <a:chExt cx="1210767" cy="460280"/>
          </a:xfrm>
        </p:grpSpPr>
        <p:sp>
          <p:nvSpPr>
            <p:cNvPr id="24" name="5-Point Star 23"/>
            <p:cNvSpPr/>
            <p:nvPr/>
          </p:nvSpPr>
          <p:spPr>
            <a:xfrm rot="165688">
              <a:off x="7814716" y="-5258"/>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5-Point Star 29"/>
            <p:cNvSpPr/>
            <p:nvPr/>
          </p:nvSpPr>
          <p:spPr>
            <a:xfrm rot="165688">
              <a:off x="7996034" y="175717"/>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5-Point Star 30"/>
            <p:cNvSpPr/>
            <p:nvPr/>
          </p:nvSpPr>
          <p:spPr>
            <a:xfrm rot="165688">
              <a:off x="8224634" y="261442"/>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5-Point Star 31"/>
            <p:cNvSpPr/>
            <p:nvPr/>
          </p:nvSpPr>
          <p:spPr>
            <a:xfrm rot="165688">
              <a:off x="8462757" y="261440"/>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5-Point Star 32"/>
            <p:cNvSpPr/>
            <p:nvPr/>
          </p:nvSpPr>
          <p:spPr>
            <a:xfrm rot="165688">
              <a:off x="8843757" y="4266"/>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 name="5-Point Star 33"/>
            <p:cNvSpPr/>
            <p:nvPr/>
          </p:nvSpPr>
          <p:spPr>
            <a:xfrm rot="165688">
              <a:off x="8672308" y="166190"/>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6" name="Rectangle 35"/>
          <p:cNvSpPr/>
          <p:nvPr/>
        </p:nvSpPr>
        <p:spPr>
          <a:xfrm>
            <a:off x="381000" y="4495800"/>
            <a:ext cx="8382000" cy="923925"/>
          </a:xfrm>
          <a:prstGeom prst="rect">
            <a:avLst/>
          </a:prstGeom>
        </p:spPr>
        <p:txBody>
          <a:bodyPr>
            <a:spAutoFit/>
          </a:bodyPr>
          <a:lstStyle/>
          <a:p>
            <a:pPr marL="814388" indent="-450850" algn="ctr" fontAlgn="auto">
              <a:spcBef>
                <a:spcPts val="0"/>
              </a:spcBef>
              <a:spcAft>
                <a:spcPts val="0"/>
              </a:spcAft>
              <a:defRPr/>
            </a:pPr>
            <a:endParaRPr lang="en-US" b="1" dirty="0">
              <a:solidFill>
                <a:schemeClr val="accent2">
                  <a:lumMod val="50000"/>
                </a:schemeClr>
              </a:solidFill>
              <a:latin typeface="Cambria" pitchFamily="18" charset="0"/>
              <a:cs typeface="+mn-cs"/>
            </a:endParaRPr>
          </a:p>
          <a:p>
            <a:pPr marL="814388" indent="-450850" algn="ctr" fontAlgn="auto">
              <a:spcBef>
                <a:spcPts val="0"/>
              </a:spcBef>
              <a:spcAft>
                <a:spcPts val="0"/>
              </a:spcAft>
              <a:defRPr/>
            </a:pPr>
            <a:endParaRPr lang="en-US" b="1" dirty="0">
              <a:solidFill>
                <a:schemeClr val="accent2">
                  <a:lumMod val="50000"/>
                </a:schemeClr>
              </a:solidFill>
              <a:latin typeface="Cambria" pitchFamily="18" charset="0"/>
              <a:cs typeface="+mn-cs"/>
            </a:endParaRPr>
          </a:p>
          <a:p>
            <a:pPr marL="814388" indent="-450850" algn="ctr" fontAlgn="auto">
              <a:spcBef>
                <a:spcPts val="0"/>
              </a:spcBef>
              <a:spcAft>
                <a:spcPts val="0"/>
              </a:spcAft>
              <a:defRPr/>
            </a:pPr>
            <a:endParaRPr lang="en-US" b="1" dirty="0">
              <a:solidFill>
                <a:schemeClr val="accent2">
                  <a:lumMod val="50000"/>
                </a:schemeClr>
              </a:solidFill>
              <a:latin typeface="Cambria" pitchFamily="18" charset="0"/>
              <a:cs typeface="+mn-cs"/>
            </a:endParaRPr>
          </a:p>
        </p:txBody>
      </p:sp>
      <p:pic>
        <p:nvPicPr>
          <p:cNvPr id="11270" name="Picture 4" descr="C:\Documents and Settings\alen.nikezic\Desktop\MUPIJU-Stari komp\Press clipping\montenegro grb.wmf"/>
          <p:cNvPicPr>
            <a:picLocks noChangeAspect="1" noChangeArrowheads="1"/>
          </p:cNvPicPr>
          <p:nvPr/>
        </p:nvPicPr>
        <p:blipFill>
          <a:blip r:embed="rId2" cstate="print"/>
          <a:srcRect/>
          <a:stretch>
            <a:fillRect/>
          </a:stretch>
        </p:blipFill>
        <p:spPr bwMode="auto">
          <a:xfrm>
            <a:off x="66675" y="6362700"/>
            <a:ext cx="508000" cy="503238"/>
          </a:xfrm>
          <a:prstGeom prst="rect">
            <a:avLst/>
          </a:prstGeom>
          <a:noFill/>
          <a:ln w="9525">
            <a:noFill/>
            <a:miter lim="800000"/>
            <a:headEnd/>
            <a:tailEnd/>
          </a:ln>
        </p:spPr>
      </p:pic>
      <p:sp>
        <p:nvSpPr>
          <p:cNvPr id="20" name="Rectangle 19"/>
          <p:cNvSpPr/>
          <p:nvPr/>
        </p:nvSpPr>
        <p:spPr>
          <a:xfrm>
            <a:off x="498475" y="6415088"/>
            <a:ext cx="4564063" cy="400050"/>
          </a:xfrm>
          <a:prstGeom prst="rect">
            <a:avLst/>
          </a:prstGeom>
        </p:spPr>
        <p:txBody>
          <a:bodyPr wrap="none">
            <a:spAutoFit/>
          </a:bodyPr>
          <a:lstStyle/>
          <a:p>
            <a:pPr fontAlgn="auto">
              <a:spcBef>
                <a:spcPts val="0"/>
              </a:spcBef>
              <a:spcAft>
                <a:spcPts val="0"/>
              </a:spcAft>
              <a:defRPr/>
            </a:pPr>
            <a:r>
              <a:rPr lang="sr-Latn-CS" sz="1000" b="1" dirty="0">
                <a:solidFill>
                  <a:schemeClr val="accent2">
                    <a:lumMod val="75000"/>
                  </a:schemeClr>
                </a:solidFill>
                <a:latin typeface="Cambria" pitchFamily="18" charset="0"/>
                <a:cs typeface="+mn-cs"/>
              </a:rPr>
              <a:t>M O N T E N E G R O</a:t>
            </a:r>
          </a:p>
          <a:p>
            <a:pPr fontAlgn="auto">
              <a:spcBef>
                <a:spcPts val="0"/>
              </a:spcBef>
              <a:spcAft>
                <a:spcPts val="0"/>
              </a:spcAft>
              <a:defRPr/>
            </a:pPr>
            <a:r>
              <a:rPr lang="en-GB" sz="1000" b="1" dirty="0">
                <a:solidFill>
                  <a:schemeClr val="accent2">
                    <a:lumMod val="75000"/>
                  </a:schemeClr>
                </a:solidFill>
                <a:latin typeface="Cambria" pitchFamily="18" charset="0"/>
                <a:cs typeface="+mn-cs"/>
              </a:rPr>
              <a:t>Negotiating Team for the Accession of  </a:t>
            </a:r>
            <a:r>
              <a:rPr lang="sr-Latn-CS" sz="1000" b="1" dirty="0">
                <a:solidFill>
                  <a:schemeClr val="accent2">
                    <a:lumMod val="75000"/>
                  </a:schemeClr>
                </a:solidFill>
                <a:latin typeface="Cambria" pitchFamily="18" charset="0"/>
                <a:cs typeface="+mn-cs"/>
              </a:rPr>
              <a:t>Montenegro </a:t>
            </a:r>
            <a:r>
              <a:rPr lang="en-GB" sz="1000" b="1" dirty="0">
                <a:solidFill>
                  <a:schemeClr val="accent2">
                    <a:lumMod val="75000"/>
                  </a:schemeClr>
                </a:solidFill>
                <a:latin typeface="Cambria" pitchFamily="18" charset="0"/>
                <a:cs typeface="+mn-cs"/>
              </a:rPr>
              <a:t>to the European Union</a:t>
            </a:r>
            <a:r>
              <a:rPr lang="sr-Latn-CS" sz="1000" b="1" dirty="0">
                <a:solidFill>
                  <a:schemeClr val="accent2">
                    <a:lumMod val="75000"/>
                  </a:schemeClr>
                </a:solidFill>
                <a:latin typeface="Cambria" pitchFamily="18" charset="0"/>
                <a:cs typeface="+mn-cs"/>
              </a:rPr>
              <a:t> </a:t>
            </a:r>
            <a:endParaRPr lang="en-US" sz="1000" dirty="0">
              <a:solidFill>
                <a:schemeClr val="accent2">
                  <a:lumMod val="75000"/>
                </a:schemeClr>
              </a:solidFill>
              <a:latin typeface="+mn-lt"/>
              <a:cs typeface="+mn-cs"/>
            </a:endParaRPr>
          </a:p>
        </p:txBody>
      </p:sp>
      <p:sp>
        <p:nvSpPr>
          <p:cNvPr id="16" name="Rectangle 15"/>
          <p:cNvSpPr/>
          <p:nvPr/>
        </p:nvSpPr>
        <p:spPr>
          <a:xfrm>
            <a:off x="5943600" y="6400800"/>
            <a:ext cx="3200400" cy="457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chemeClr val="accent2">
                    <a:lumMod val="50000"/>
                  </a:schemeClr>
                </a:solidFill>
              </a:rPr>
              <a:t>Chapter </a:t>
            </a:r>
            <a:r>
              <a:rPr lang="x-none" sz="1100" b="1" dirty="0">
                <a:solidFill>
                  <a:schemeClr val="accent2">
                    <a:lumMod val="50000"/>
                  </a:schemeClr>
                </a:solidFill>
              </a:rPr>
              <a:t>10</a:t>
            </a:r>
            <a:r>
              <a:rPr lang="en-US" sz="1100" b="1" dirty="0">
                <a:solidFill>
                  <a:schemeClr val="accent2">
                    <a:lumMod val="50000"/>
                  </a:schemeClr>
                </a:solidFill>
              </a:rPr>
              <a:t>: </a:t>
            </a:r>
            <a:r>
              <a:rPr lang="x-none" sz="1100" b="1" dirty="0">
                <a:solidFill>
                  <a:schemeClr val="accent2">
                    <a:lumMod val="50000"/>
                  </a:schemeClr>
                </a:solidFill>
              </a:rPr>
              <a:t> INFORMATION SOCIETY AND MEDIA</a:t>
            </a:r>
            <a:endParaRPr lang="pl-PL" sz="1100" b="1" dirty="0">
              <a:solidFill>
                <a:schemeClr val="accent2">
                  <a:lumMod val="50000"/>
                </a:schemeClr>
              </a:solidFill>
            </a:endParaRPr>
          </a:p>
        </p:txBody>
      </p:sp>
      <p:sp>
        <p:nvSpPr>
          <p:cNvPr id="17" name="Rectangle 16"/>
          <p:cNvSpPr/>
          <p:nvPr/>
        </p:nvSpPr>
        <p:spPr>
          <a:xfrm>
            <a:off x="457200" y="1219200"/>
            <a:ext cx="8305800" cy="5909310"/>
          </a:xfrm>
          <a:prstGeom prst="rect">
            <a:avLst/>
          </a:prstGeom>
        </p:spPr>
        <p:txBody>
          <a:bodyPr>
            <a:spAutoFit/>
          </a:bodyPr>
          <a:lstStyle/>
          <a:p>
            <a:pPr algn="just">
              <a:defRPr/>
            </a:pPr>
            <a:endParaRPr lang="en-US" dirty="0">
              <a:solidFill>
                <a:schemeClr val="accent2">
                  <a:lumMod val="50000"/>
                </a:schemeClr>
              </a:solidFill>
              <a:latin typeface="Cambria" pitchFamily="18" charset="0"/>
              <a:cs typeface="Arial" pitchFamily="34" charset="0"/>
            </a:endParaRPr>
          </a:p>
          <a:p>
            <a:pPr algn="just">
              <a:defRPr/>
            </a:pPr>
            <a:endParaRPr lang="sr-Latn-CS" dirty="0">
              <a:solidFill>
                <a:schemeClr val="accent2">
                  <a:lumMod val="50000"/>
                </a:schemeClr>
              </a:solidFill>
              <a:latin typeface="Cambria" pitchFamily="18" charset="0"/>
              <a:cs typeface="Arial" pitchFamily="34" charset="0"/>
            </a:endParaRPr>
          </a:p>
          <a:p>
            <a:pPr algn="just">
              <a:defRPr/>
            </a:pPr>
            <a:endParaRPr lang="en-US" dirty="0">
              <a:solidFill>
                <a:schemeClr val="accent2">
                  <a:lumMod val="50000"/>
                </a:schemeClr>
              </a:solidFill>
              <a:latin typeface="Cambria" pitchFamily="18" charset="0"/>
              <a:cs typeface="Arial" pitchFamily="34" charset="0"/>
            </a:endParaRPr>
          </a:p>
          <a:p>
            <a:pPr algn="just">
              <a:defRPr/>
            </a:pPr>
            <a:r>
              <a:rPr lang="en-US" dirty="0">
                <a:solidFill>
                  <a:schemeClr val="accent2">
                    <a:lumMod val="50000"/>
                  </a:schemeClr>
                </a:solidFill>
                <a:latin typeface="Cambria" pitchFamily="18" charset="0"/>
                <a:cs typeface="Arial" pitchFamily="34" charset="0"/>
              </a:rPr>
              <a:t>The admission of an electronic document with electronic signature or advanced electronic signature may not be rejected only because it is in electronic form -</a:t>
            </a:r>
            <a:r>
              <a:rPr lang="en-US" i="1" dirty="0">
                <a:solidFill>
                  <a:schemeClr val="accent2">
                    <a:lumMod val="50000"/>
                  </a:schemeClr>
                </a:solidFill>
                <a:latin typeface="Cambria" pitchFamily="18" charset="0"/>
                <a:cs typeface="Arial" pitchFamily="34" charset="0"/>
              </a:rPr>
              <a:t>Article 3</a:t>
            </a:r>
          </a:p>
          <a:p>
            <a:pPr algn="just">
              <a:defRPr/>
            </a:pPr>
            <a:endParaRPr lang="en-US" i="1" dirty="0">
              <a:solidFill>
                <a:schemeClr val="accent2">
                  <a:lumMod val="50000"/>
                </a:schemeClr>
              </a:solidFill>
              <a:latin typeface="Cambria" pitchFamily="18" charset="0"/>
              <a:cs typeface="Arial" pitchFamily="34" charset="0"/>
            </a:endParaRPr>
          </a:p>
          <a:p>
            <a:pPr algn="just">
              <a:defRPr/>
            </a:pPr>
            <a:r>
              <a:rPr lang="en-US" dirty="0">
                <a:solidFill>
                  <a:schemeClr val="accent2">
                    <a:lumMod val="50000"/>
                  </a:schemeClr>
                </a:solidFill>
                <a:latin typeface="Cambria" pitchFamily="18" charset="0"/>
                <a:cs typeface="Arial" pitchFamily="34" charset="0"/>
              </a:rPr>
              <a:t>State administration body competent for information society, shall regulate:</a:t>
            </a:r>
          </a:p>
          <a:p>
            <a:pPr algn="just">
              <a:buFont typeface="Wingdings" pitchFamily="2" charset="2"/>
              <a:buChar char="§"/>
              <a:defRPr/>
            </a:pPr>
            <a:r>
              <a:rPr lang="en-US" dirty="0">
                <a:solidFill>
                  <a:schemeClr val="accent2">
                    <a:lumMod val="50000"/>
                  </a:schemeClr>
                </a:solidFill>
                <a:latin typeface="Cambria" pitchFamily="18" charset="0"/>
                <a:cs typeface="Arial" pitchFamily="34" charset="0"/>
              </a:rPr>
              <a:t> Electronic signature and advanced electronic signature protection measures;</a:t>
            </a:r>
          </a:p>
          <a:p>
            <a:pPr algn="just">
              <a:buFont typeface="Wingdings" pitchFamily="2" charset="2"/>
              <a:buChar char="§"/>
              <a:defRPr/>
            </a:pPr>
            <a:r>
              <a:rPr lang="en-US" dirty="0">
                <a:solidFill>
                  <a:schemeClr val="accent2">
                    <a:lumMod val="50000"/>
                  </a:schemeClr>
                </a:solidFill>
                <a:latin typeface="Cambria" pitchFamily="18" charset="0"/>
                <a:cs typeface="Arial" pitchFamily="34" charset="0"/>
              </a:rPr>
              <a:t> Signatory’s identity verification measures</a:t>
            </a:r>
          </a:p>
          <a:p>
            <a:pPr algn="just">
              <a:buFont typeface="Wingdings" pitchFamily="2" charset="2"/>
              <a:buChar char="§"/>
              <a:defRPr/>
            </a:pPr>
            <a:r>
              <a:rPr lang="en-US" dirty="0">
                <a:solidFill>
                  <a:schemeClr val="accent2">
                    <a:lumMod val="50000"/>
                  </a:schemeClr>
                </a:solidFill>
                <a:latin typeface="Cambria" pitchFamily="18" charset="0"/>
                <a:cs typeface="Arial" pitchFamily="34" charset="0"/>
              </a:rPr>
              <a:t> Technical-technological procedures for creation of advanced electronic signature;</a:t>
            </a:r>
          </a:p>
          <a:p>
            <a:pPr algn="just">
              <a:buFont typeface="Wingdings" pitchFamily="2" charset="2"/>
              <a:buChar char="§"/>
              <a:defRPr/>
            </a:pPr>
            <a:r>
              <a:rPr lang="en-US" dirty="0">
                <a:solidFill>
                  <a:schemeClr val="accent2">
                    <a:lumMod val="50000"/>
                  </a:schemeClr>
                </a:solidFill>
                <a:latin typeface="Cambria" pitchFamily="18" charset="0"/>
                <a:cs typeface="Arial" pitchFamily="34" charset="0"/>
              </a:rPr>
              <a:t> Conditions that means for creation of advanced electronic signature shall </a:t>
            </a:r>
            <a:r>
              <a:rPr lang="en-US" dirty="0" err="1" smtClean="0">
                <a:solidFill>
                  <a:schemeClr val="accent2">
                    <a:lumMod val="50000"/>
                  </a:schemeClr>
                </a:solidFill>
                <a:latin typeface="Cambria" pitchFamily="18" charset="0"/>
                <a:cs typeface="Arial" pitchFamily="34" charset="0"/>
              </a:rPr>
              <a:t>fulfil</a:t>
            </a:r>
            <a:r>
              <a:rPr lang="x-none" dirty="0" smtClean="0">
                <a:solidFill>
                  <a:schemeClr val="accent2">
                    <a:lumMod val="50000"/>
                  </a:schemeClr>
                </a:solidFill>
                <a:latin typeface="Cambria" pitchFamily="18" charset="0"/>
                <a:cs typeface="Arial" pitchFamily="34" charset="0"/>
              </a:rPr>
              <a:t>l</a:t>
            </a:r>
            <a:r>
              <a:rPr lang="en-US" dirty="0" smtClean="0">
                <a:solidFill>
                  <a:schemeClr val="accent2">
                    <a:lumMod val="50000"/>
                  </a:schemeClr>
                </a:solidFill>
                <a:latin typeface="Cambria" pitchFamily="18" charset="0"/>
                <a:cs typeface="Arial" pitchFamily="34" charset="0"/>
              </a:rPr>
              <a:t> </a:t>
            </a:r>
            <a:r>
              <a:rPr lang="en-US" dirty="0">
                <a:solidFill>
                  <a:schemeClr val="accent2">
                    <a:lumMod val="50000"/>
                  </a:schemeClr>
                </a:solidFill>
                <a:latin typeface="Cambria" pitchFamily="18" charset="0"/>
                <a:cs typeface="Arial" pitchFamily="34" charset="0"/>
              </a:rPr>
              <a:t>- </a:t>
            </a:r>
            <a:r>
              <a:rPr lang="en-US" i="1" dirty="0">
                <a:solidFill>
                  <a:schemeClr val="accent2">
                    <a:lumMod val="50000"/>
                  </a:schemeClr>
                </a:solidFill>
                <a:latin typeface="Cambria" pitchFamily="18" charset="0"/>
                <a:cs typeface="Arial" pitchFamily="34" charset="0"/>
              </a:rPr>
              <a:t>Article 12</a:t>
            </a:r>
          </a:p>
          <a:p>
            <a:pPr algn="just">
              <a:defRPr/>
            </a:pPr>
            <a:endParaRPr lang="en-US" dirty="0">
              <a:solidFill>
                <a:schemeClr val="accent2">
                  <a:lumMod val="50000"/>
                </a:schemeClr>
              </a:solidFill>
              <a:latin typeface="Cambria" pitchFamily="18" charset="0"/>
              <a:cs typeface="Arial" pitchFamily="34" charset="0"/>
            </a:endParaRPr>
          </a:p>
          <a:p>
            <a:pPr algn="just">
              <a:defRPr/>
            </a:pPr>
            <a:r>
              <a:rPr lang="en-US" dirty="0">
                <a:solidFill>
                  <a:schemeClr val="accent2">
                    <a:lumMod val="50000"/>
                  </a:schemeClr>
                </a:solidFill>
                <a:latin typeface="Cambria" pitchFamily="18" charset="0"/>
                <a:cs typeface="Arial" pitchFamily="34" charset="0"/>
              </a:rPr>
              <a:t>Certification services in Montenegro may be performed also by certification service providers that have head offices abroad.-</a:t>
            </a:r>
            <a:r>
              <a:rPr lang="en-US" i="1" dirty="0">
                <a:solidFill>
                  <a:schemeClr val="accent2">
                    <a:lumMod val="50000"/>
                  </a:schemeClr>
                </a:solidFill>
                <a:latin typeface="Cambria" pitchFamily="18" charset="0"/>
                <a:cs typeface="Arial" pitchFamily="34" charset="0"/>
              </a:rPr>
              <a:t>Article 17</a:t>
            </a:r>
          </a:p>
          <a:p>
            <a:pPr algn="just">
              <a:defRPr/>
            </a:pPr>
            <a:endParaRPr lang="en-US" i="1" dirty="0">
              <a:solidFill>
                <a:schemeClr val="accent2">
                  <a:lumMod val="50000"/>
                </a:schemeClr>
              </a:solidFill>
              <a:latin typeface="Cambria" pitchFamily="18" charset="0"/>
              <a:cs typeface="Arial" pitchFamily="34" charset="0"/>
            </a:endParaRPr>
          </a:p>
          <a:p>
            <a:pPr algn="just">
              <a:defRPr/>
            </a:pPr>
            <a:endParaRPr lang="en-GB" dirty="0">
              <a:solidFill>
                <a:schemeClr val="accent2">
                  <a:lumMod val="50000"/>
                </a:schemeClr>
              </a:solidFill>
              <a:latin typeface="Cambria" pitchFamily="18" charset="0"/>
              <a:cs typeface="Arial" pitchFamily="34" charset="0"/>
            </a:endParaRPr>
          </a:p>
          <a:p>
            <a:pPr algn="just" fontAlgn="auto">
              <a:spcAft>
                <a:spcPts val="0"/>
              </a:spcAft>
              <a:defRPr/>
            </a:pPr>
            <a:r>
              <a:rPr lang="en-GB" dirty="0">
                <a:solidFill>
                  <a:schemeClr val="accent2">
                    <a:lumMod val="50000"/>
                  </a:schemeClr>
                </a:solidFill>
                <a:latin typeface="Cambria" pitchFamily="18" charset="0"/>
                <a:cs typeface="Arial" pitchFamily="34" charset="0"/>
              </a:rPr>
              <a:t>                                            </a:t>
            </a:r>
            <a:endParaRPr lang="sr-Latn-CS" dirty="0">
              <a:solidFill>
                <a:schemeClr val="accent2">
                  <a:lumMod val="50000"/>
                </a:schemeClr>
              </a:solidFill>
              <a:latin typeface="Cambria" pitchFamily="18" charset="0"/>
              <a:cs typeface="Arial" pitchFamily="34" charset="0"/>
            </a:endParaRPr>
          </a:p>
          <a:p>
            <a:pPr algn="just">
              <a:buFont typeface="Arial" charset="0"/>
              <a:buNone/>
              <a:defRPr/>
            </a:pPr>
            <a:endParaRPr lang="sr-Latn-CS" dirty="0">
              <a:solidFill>
                <a:schemeClr val="accent2">
                  <a:lumMod val="50000"/>
                </a:schemeClr>
              </a:solidFill>
              <a:latin typeface="Cambria" pitchFamily="18" charset="0"/>
              <a:cs typeface="Arial" pitchFamily="34" charset="0"/>
            </a:endParaRPr>
          </a:p>
          <a:p>
            <a:pPr algn="just" fontAlgn="auto">
              <a:spcAft>
                <a:spcPts val="0"/>
              </a:spcAft>
              <a:buFont typeface="Arial" charset="0"/>
              <a:buNone/>
              <a:defRPr/>
            </a:pPr>
            <a:endParaRPr lang="en-US" dirty="0">
              <a:solidFill>
                <a:schemeClr val="accent2">
                  <a:lumMod val="50000"/>
                </a:schemeClr>
              </a:solidFill>
              <a:latin typeface="Cambria" pitchFamily="18" charset="0"/>
              <a:cs typeface="Arial" pitchFamily="34" charset="0"/>
            </a:endParaRPr>
          </a:p>
        </p:txBody>
      </p:sp>
      <p:pic>
        <p:nvPicPr>
          <p:cNvPr id="11274" name="Picture 18" descr="EU MN logo"/>
          <p:cNvPicPr>
            <a:picLocks noChangeAspect="1" noChangeArrowheads="1"/>
          </p:cNvPicPr>
          <p:nvPr/>
        </p:nvPicPr>
        <p:blipFill>
          <a:blip r:embed="rId3" cstate="print"/>
          <a:srcRect/>
          <a:stretch>
            <a:fillRect/>
          </a:stretch>
        </p:blipFill>
        <p:spPr bwMode="auto">
          <a:xfrm>
            <a:off x="152400" y="609600"/>
            <a:ext cx="1219200" cy="685800"/>
          </a:xfrm>
          <a:prstGeom prst="rect">
            <a:avLst/>
          </a:prstGeom>
          <a:noFill/>
          <a:ln w="9525">
            <a:noFill/>
            <a:miter lim="800000"/>
            <a:headEnd/>
            <a:tailEnd/>
          </a:ln>
        </p:spPr>
      </p:pic>
      <p:sp>
        <p:nvSpPr>
          <p:cNvPr id="18" name="Rectangle 17"/>
          <p:cNvSpPr/>
          <p:nvPr/>
        </p:nvSpPr>
        <p:spPr>
          <a:xfrm>
            <a:off x="1295400" y="609600"/>
            <a:ext cx="6705600" cy="1200150"/>
          </a:xfrm>
          <a:prstGeom prst="rect">
            <a:avLst/>
          </a:prstGeom>
        </p:spPr>
        <p:txBody>
          <a:bodyPr>
            <a:spAutoFit/>
          </a:bodyPr>
          <a:lstStyle/>
          <a:p>
            <a:pPr algn="ctr" fontAlgn="auto">
              <a:spcAft>
                <a:spcPts val="0"/>
              </a:spcAft>
              <a:defRPr/>
            </a:pPr>
            <a:r>
              <a:rPr lang="sr-Latn-CS" b="1" dirty="0">
                <a:solidFill>
                  <a:srgbClr val="0000FF"/>
                </a:solidFill>
                <a:latin typeface="Cambria" pitchFamily="18" charset="0"/>
              </a:rPr>
              <a:t> Internal market principles</a:t>
            </a:r>
            <a:r>
              <a:rPr lang="en-US" b="1" dirty="0">
                <a:solidFill>
                  <a:srgbClr val="0000FF"/>
                </a:solidFill>
                <a:latin typeface="Cambria" pitchFamily="18" charset="0"/>
              </a:rPr>
              <a:t/>
            </a:r>
            <a:br>
              <a:rPr lang="en-US" b="1" dirty="0">
                <a:solidFill>
                  <a:srgbClr val="0000FF"/>
                </a:solidFill>
                <a:latin typeface="Cambria" pitchFamily="18" charset="0"/>
              </a:rPr>
            </a:br>
            <a:r>
              <a:rPr lang="en-GB" u="sng" dirty="0">
                <a:solidFill>
                  <a:srgbClr val="0000FF"/>
                </a:solidFill>
                <a:latin typeface="Cambria" pitchFamily="18" charset="0"/>
                <a:ea typeface="Calibri" pitchFamily="34" charset="0"/>
                <a:cs typeface="Times New Roman" pitchFamily="18" charset="0"/>
                <a:hlinkClick r:id="rId4"/>
              </a:rPr>
              <a:t> Directive 1999/93/EC</a:t>
            </a:r>
            <a:r>
              <a:rPr lang="en-GB" dirty="0">
                <a:solidFill>
                  <a:srgbClr val="0000FF"/>
                </a:solidFill>
                <a:latin typeface="Cambria" pitchFamily="18" charset="0"/>
                <a:ea typeface="Calibri" pitchFamily="34" charset="0"/>
                <a:cs typeface="Times New Roman" pitchFamily="18" charset="0"/>
              </a:rPr>
              <a:t>- Article 4</a:t>
            </a:r>
          </a:p>
          <a:p>
            <a:pPr algn="ctr" fontAlgn="auto">
              <a:spcAft>
                <a:spcPts val="0"/>
              </a:spcAft>
              <a:defRPr/>
            </a:pPr>
            <a:r>
              <a:rPr lang="en-US" b="1" dirty="0">
                <a:solidFill>
                  <a:srgbClr val="0000FF"/>
                </a:solidFill>
                <a:latin typeface="Cambria" pitchFamily="18" charset="0"/>
              </a:rPr>
              <a:t/>
            </a:r>
            <a:br>
              <a:rPr lang="en-US" b="1" dirty="0">
                <a:solidFill>
                  <a:srgbClr val="0000FF"/>
                </a:solidFill>
                <a:latin typeface="Cambria" pitchFamily="18" charset="0"/>
              </a:rPr>
            </a:br>
            <a:endParaRPr lang="sr-Latn-CS" b="1" dirty="0">
              <a:solidFill>
                <a:srgbClr val="0000FF"/>
              </a:solidFill>
              <a:latin typeface="Cambria"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 Same Side Corner Rectangle 14"/>
          <p:cNvSpPr/>
          <p:nvPr/>
        </p:nvSpPr>
        <p:spPr>
          <a:xfrm rot="10800000">
            <a:off x="0" y="6400800"/>
            <a:ext cx="9144000" cy="457200"/>
          </a:xfrm>
          <a:prstGeom prst="round2SameRect">
            <a:avLst>
              <a:gd name="adj1" fmla="val 31543"/>
              <a:gd name="adj2" fmla="val 0"/>
            </a:avLst>
          </a:prstGeom>
          <a:solidFill>
            <a:schemeClr val="accent2">
              <a:lumMod val="20000"/>
              <a:lumOff val="80000"/>
            </a:schemeClr>
          </a:solidFill>
          <a:ln>
            <a:noFill/>
          </a:ln>
          <a:effectLst>
            <a:outerShdw blurRad="50800" dist="38100" dir="16200000" rotWithShape="0">
              <a:schemeClr val="accent2">
                <a:lumMod val="60000"/>
                <a:lumOff val="40000"/>
                <a:alpha val="6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ound Same Side Corner Rectangle 13"/>
          <p:cNvSpPr/>
          <p:nvPr/>
        </p:nvSpPr>
        <p:spPr>
          <a:xfrm>
            <a:off x="0" y="0"/>
            <a:ext cx="9144000" cy="533400"/>
          </a:xfrm>
          <a:prstGeom prst="round2SameRect">
            <a:avLst>
              <a:gd name="adj1" fmla="val 18309"/>
              <a:gd name="adj2" fmla="val 0"/>
            </a:avLst>
          </a:prstGeom>
          <a:solidFill>
            <a:schemeClr val="accent2">
              <a:lumMod val="50000"/>
            </a:schemeClr>
          </a:solidFill>
          <a:ln>
            <a:noFill/>
          </a:ln>
          <a:effectLst>
            <a:outerShdw blurRad="50800" dist="38100" dir="5400000" algn="t" rotWithShape="0">
              <a:schemeClr val="accent2">
                <a:lumMod val="60000"/>
                <a:lumOff val="40000"/>
                <a:alpha val="6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4288" indent="-14288" fontAlgn="auto">
              <a:spcBef>
                <a:spcPts val="0"/>
              </a:spcBef>
              <a:spcAft>
                <a:spcPct val="40000"/>
              </a:spcAft>
              <a:buClr>
                <a:srgbClr val="FF0000"/>
              </a:buClr>
              <a:defRPr/>
            </a:pPr>
            <a:r>
              <a:rPr lang="sr-Latn-CS" b="1" dirty="0">
                <a:solidFill>
                  <a:schemeClr val="accent2">
                    <a:lumMod val="20000"/>
                    <a:lumOff val="80000"/>
                  </a:schemeClr>
                </a:solidFill>
                <a:latin typeface="Cambria" pitchFamily="18" charset="0"/>
                <a:cs typeface="Arial" charset="0"/>
              </a:rPr>
              <a:t>Chapter </a:t>
            </a:r>
            <a:r>
              <a:rPr lang="en-US" b="1" dirty="0">
                <a:solidFill>
                  <a:schemeClr val="accent2">
                    <a:lumMod val="20000"/>
                    <a:lumOff val="80000"/>
                  </a:schemeClr>
                </a:solidFill>
                <a:latin typeface="Cambria" pitchFamily="18" charset="0"/>
                <a:cs typeface="Arial" charset="0"/>
              </a:rPr>
              <a:t>10</a:t>
            </a:r>
            <a:r>
              <a:rPr lang="sr-Latn-CS" b="1" dirty="0">
                <a:solidFill>
                  <a:schemeClr val="accent2">
                    <a:lumMod val="20000"/>
                    <a:lumOff val="80000"/>
                  </a:schemeClr>
                </a:solidFill>
                <a:latin typeface="Cambria" pitchFamily="18" charset="0"/>
                <a:cs typeface="Arial" charset="0"/>
              </a:rPr>
              <a:t>: Information society and media</a:t>
            </a:r>
            <a:endParaRPr lang="en-US" b="1" dirty="0">
              <a:solidFill>
                <a:schemeClr val="accent2">
                  <a:lumMod val="20000"/>
                  <a:lumOff val="80000"/>
                </a:schemeClr>
              </a:solidFill>
              <a:latin typeface="Cambria" pitchFamily="18" charset="0"/>
              <a:cs typeface="Arial" charset="0"/>
            </a:endParaRPr>
          </a:p>
        </p:txBody>
      </p:sp>
      <p:grpSp>
        <p:nvGrpSpPr>
          <p:cNvPr id="12292" name="Group 34"/>
          <p:cNvGrpSpPr>
            <a:grpSpLocks/>
          </p:cNvGrpSpPr>
          <p:nvPr/>
        </p:nvGrpSpPr>
        <p:grpSpPr bwMode="auto">
          <a:xfrm>
            <a:off x="7904163" y="-4763"/>
            <a:ext cx="1211262" cy="385763"/>
            <a:chOff x="7814716" y="-5258"/>
            <a:chExt cx="1210767" cy="460280"/>
          </a:xfrm>
        </p:grpSpPr>
        <p:sp>
          <p:nvSpPr>
            <p:cNvPr id="24" name="5-Point Star 23"/>
            <p:cNvSpPr/>
            <p:nvPr/>
          </p:nvSpPr>
          <p:spPr>
            <a:xfrm rot="165688">
              <a:off x="7814716" y="-5258"/>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5-Point Star 29"/>
            <p:cNvSpPr/>
            <p:nvPr/>
          </p:nvSpPr>
          <p:spPr>
            <a:xfrm rot="165688">
              <a:off x="7996034" y="175717"/>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5-Point Star 30"/>
            <p:cNvSpPr/>
            <p:nvPr/>
          </p:nvSpPr>
          <p:spPr>
            <a:xfrm rot="165688">
              <a:off x="8224634" y="261442"/>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5-Point Star 31"/>
            <p:cNvSpPr/>
            <p:nvPr/>
          </p:nvSpPr>
          <p:spPr>
            <a:xfrm rot="165688">
              <a:off x="8462757" y="261440"/>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5-Point Star 32"/>
            <p:cNvSpPr/>
            <p:nvPr/>
          </p:nvSpPr>
          <p:spPr>
            <a:xfrm rot="165688">
              <a:off x="8843757" y="4266"/>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 name="5-Point Star 33"/>
            <p:cNvSpPr/>
            <p:nvPr/>
          </p:nvSpPr>
          <p:spPr>
            <a:xfrm rot="165688">
              <a:off x="8672308" y="166190"/>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6" name="Rectangle 35"/>
          <p:cNvSpPr/>
          <p:nvPr/>
        </p:nvSpPr>
        <p:spPr>
          <a:xfrm>
            <a:off x="381000" y="4495800"/>
            <a:ext cx="8382000" cy="923925"/>
          </a:xfrm>
          <a:prstGeom prst="rect">
            <a:avLst/>
          </a:prstGeom>
        </p:spPr>
        <p:txBody>
          <a:bodyPr>
            <a:spAutoFit/>
          </a:bodyPr>
          <a:lstStyle/>
          <a:p>
            <a:pPr marL="814388" indent="-450850" algn="ctr" fontAlgn="auto">
              <a:spcBef>
                <a:spcPts val="0"/>
              </a:spcBef>
              <a:spcAft>
                <a:spcPts val="0"/>
              </a:spcAft>
              <a:defRPr/>
            </a:pPr>
            <a:endParaRPr lang="en-US" b="1" dirty="0">
              <a:solidFill>
                <a:schemeClr val="accent2">
                  <a:lumMod val="50000"/>
                </a:schemeClr>
              </a:solidFill>
              <a:latin typeface="Cambria" pitchFamily="18" charset="0"/>
              <a:cs typeface="+mn-cs"/>
            </a:endParaRPr>
          </a:p>
          <a:p>
            <a:pPr marL="814388" indent="-450850" algn="ctr" fontAlgn="auto">
              <a:spcBef>
                <a:spcPts val="0"/>
              </a:spcBef>
              <a:spcAft>
                <a:spcPts val="0"/>
              </a:spcAft>
              <a:defRPr/>
            </a:pPr>
            <a:endParaRPr lang="en-US" b="1" dirty="0">
              <a:solidFill>
                <a:schemeClr val="accent2">
                  <a:lumMod val="50000"/>
                </a:schemeClr>
              </a:solidFill>
              <a:latin typeface="Cambria" pitchFamily="18" charset="0"/>
              <a:cs typeface="+mn-cs"/>
            </a:endParaRPr>
          </a:p>
          <a:p>
            <a:pPr marL="814388" indent="-450850" algn="ctr" fontAlgn="auto">
              <a:spcBef>
                <a:spcPts val="0"/>
              </a:spcBef>
              <a:spcAft>
                <a:spcPts val="0"/>
              </a:spcAft>
              <a:defRPr/>
            </a:pPr>
            <a:endParaRPr lang="en-US" b="1" dirty="0">
              <a:solidFill>
                <a:schemeClr val="accent2">
                  <a:lumMod val="50000"/>
                </a:schemeClr>
              </a:solidFill>
              <a:latin typeface="Cambria" pitchFamily="18" charset="0"/>
              <a:cs typeface="+mn-cs"/>
            </a:endParaRPr>
          </a:p>
        </p:txBody>
      </p:sp>
      <p:pic>
        <p:nvPicPr>
          <p:cNvPr id="12294" name="Picture 4" descr="C:\Documents and Settings\alen.nikezic\Desktop\MUPIJU-Stari komp\Press clipping\montenegro grb.wmf"/>
          <p:cNvPicPr>
            <a:picLocks noChangeAspect="1" noChangeArrowheads="1"/>
          </p:cNvPicPr>
          <p:nvPr/>
        </p:nvPicPr>
        <p:blipFill>
          <a:blip r:embed="rId2" cstate="print"/>
          <a:srcRect/>
          <a:stretch>
            <a:fillRect/>
          </a:stretch>
        </p:blipFill>
        <p:spPr bwMode="auto">
          <a:xfrm>
            <a:off x="66675" y="6362700"/>
            <a:ext cx="508000" cy="503238"/>
          </a:xfrm>
          <a:prstGeom prst="rect">
            <a:avLst/>
          </a:prstGeom>
          <a:noFill/>
          <a:ln w="9525">
            <a:noFill/>
            <a:miter lim="800000"/>
            <a:headEnd/>
            <a:tailEnd/>
          </a:ln>
        </p:spPr>
      </p:pic>
      <p:sp>
        <p:nvSpPr>
          <p:cNvPr id="20" name="Rectangle 19"/>
          <p:cNvSpPr/>
          <p:nvPr/>
        </p:nvSpPr>
        <p:spPr>
          <a:xfrm>
            <a:off x="498475" y="6415088"/>
            <a:ext cx="4564063" cy="400050"/>
          </a:xfrm>
          <a:prstGeom prst="rect">
            <a:avLst/>
          </a:prstGeom>
        </p:spPr>
        <p:txBody>
          <a:bodyPr wrap="none">
            <a:spAutoFit/>
          </a:bodyPr>
          <a:lstStyle/>
          <a:p>
            <a:pPr fontAlgn="auto">
              <a:spcBef>
                <a:spcPts val="0"/>
              </a:spcBef>
              <a:spcAft>
                <a:spcPts val="0"/>
              </a:spcAft>
              <a:defRPr/>
            </a:pPr>
            <a:r>
              <a:rPr lang="sr-Latn-CS" sz="1000" b="1" dirty="0">
                <a:solidFill>
                  <a:schemeClr val="accent2">
                    <a:lumMod val="75000"/>
                  </a:schemeClr>
                </a:solidFill>
                <a:latin typeface="Cambria" pitchFamily="18" charset="0"/>
                <a:cs typeface="+mn-cs"/>
              </a:rPr>
              <a:t>M O N T E N E G R O</a:t>
            </a:r>
          </a:p>
          <a:p>
            <a:pPr fontAlgn="auto">
              <a:spcBef>
                <a:spcPts val="0"/>
              </a:spcBef>
              <a:spcAft>
                <a:spcPts val="0"/>
              </a:spcAft>
              <a:defRPr/>
            </a:pPr>
            <a:r>
              <a:rPr lang="en-GB" sz="1000" b="1" dirty="0">
                <a:solidFill>
                  <a:schemeClr val="accent2">
                    <a:lumMod val="75000"/>
                  </a:schemeClr>
                </a:solidFill>
                <a:latin typeface="Cambria" pitchFamily="18" charset="0"/>
                <a:cs typeface="+mn-cs"/>
              </a:rPr>
              <a:t>Negotiating Team for the Accession of  </a:t>
            </a:r>
            <a:r>
              <a:rPr lang="sr-Latn-CS" sz="1000" b="1" dirty="0">
                <a:solidFill>
                  <a:schemeClr val="accent2">
                    <a:lumMod val="75000"/>
                  </a:schemeClr>
                </a:solidFill>
                <a:latin typeface="Cambria" pitchFamily="18" charset="0"/>
                <a:cs typeface="+mn-cs"/>
              </a:rPr>
              <a:t>Montenegro </a:t>
            </a:r>
            <a:r>
              <a:rPr lang="en-GB" sz="1000" b="1" dirty="0">
                <a:solidFill>
                  <a:schemeClr val="accent2">
                    <a:lumMod val="75000"/>
                  </a:schemeClr>
                </a:solidFill>
                <a:latin typeface="Cambria" pitchFamily="18" charset="0"/>
                <a:cs typeface="+mn-cs"/>
              </a:rPr>
              <a:t>to the European Union</a:t>
            </a:r>
            <a:r>
              <a:rPr lang="sr-Latn-CS" sz="1000" b="1" dirty="0">
                <a:solidFill>
                  <a:schemeClr val="accent2">
                    <a:lumMod val="75000"/>
                  </a:schemeClr>
                </a:solidFill>
                <a:latin typeface="Cambria" pitchFamily="18" charset="0"/>
                <a:cs typeface="+mn-cs"/>
              </a:rPr>
              <a:t> </a:t>
            </a:r>
            <a:endParaRPr lang="en-US" sz="1000" dirty="0">
              <a:solidFill>
                <a:schemeClr val="accent2">
                  <a:lumMod val="75000"/>
                </a:schemeClr>
              </a:solidFill>
              <a:latin typeface="+mn-lt"/>
              <a:cs typeface="+mn-cs"/>
            </a:endParaRPr>
          </a:p>
        </p:txBody>
      </p:sp>
      <p:sp>
        <p:nvSpPr>
          <p:cNvPr id="16" name="Rectangle 15"/>
          <p:cNvSpPr/>
          <p:nvPr/>
        </p:nvSpPr>
        <p:spPr>
          <a:xfrm>
            <a:off x="5943600" y="6400800"/>
            <a:ext cx="3200400" cy="457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chemeClr val="accent2">
                    <a:lumMod val="50000"/>
                  </a:schemeClr>
                </a:solidFill>
              </a:rPr>
              <a:t>Chapter </a:t>
            </a:r>
            <a:r>
              <a:rPr lang="x-none" sz="1100" b="1" dirty="0">
                <a:solidFill>
                  <a:schemeClr val="accent2">
                    <a:lumMod val="50000"/>
                  </a:schemeClr>
                </a:solidFill>
              </a:rPr>
              <a:t>10</a:t>
            </a:r>
            <a:r>
              <a:rPr lang="en-US" sz="1100" b="1" dirty="0">
                <a:solidFill>
                  <a:schemeClr val="accent2">
                    <a:lumMod val="50000"/>
                  </a:schemeClr>
                </a:solidFill>
              </a:rPr>
              <a:t>: </a:t>
            </a:r>
            <a:r>
              <a:rPr lang="x-none" sz="1100" b="1" dirty="0">
                <a:solidFill>
                  <a:schemeClr val="accent2">
                    <a:lumMod val="50000"/>
                  </a:schemeClr>
                </a:solidFill>
              </a:rPr>
              <a:t> INFORMATION SOCIETY AND MEDIA</a:t>
            </a:r>
            <a:endParaRPr lang="pl-PL" sz="1100" b="1" dirty="0">
              <a:solidFill>
                <a:schemeClr val="accent2">
                  <a:lumMod val="50000"/>
                </a:schemeClr>
              </a:solidFill>
            </a:endParaRPr>
          </a:p>
        </p:txBody>
      </p:sp>
      <p:sp>
        <p:nvSpPr>
          <p:cNvPr id="17" name="Rectangle 16"/>
          <p:cNvSpPr/>
          <p:nvPr/>
        </p:nvSpPr>
        <p:spPr>
          <a:xfrm>
            <a:off x="457200" y="1444625"/>
            <a:ext cx="8305800" cy="1077218"/>
          </a:xfrm>
          <a:prstGeom prst="rect">
            <a:avLst/>
          </a:prstGeom>
        </p:spPr>
        <p:txBody>
          <a:bodyPr>
            <a:spAutoFit/>
          </a:bodyPr>
          <a:lstStyle/>
          <a:p>
            <a:pPr algn="ctr">
              <a:buFont typeface="Arial" charset="0"/>
              <a:buNone/>
              <a:defRPr/>
            </a:pPr>
            <a:endParaRPr lang="en-US" sz="1600" dirty="0">
              <a:solidFill>
                <a:schemeClr val="accent2">
                  <a:lumMod val="50000"/>
                </a:schemeClr>
              </a:solidFill>
              <a:latin typeface="Cambria" pitchFamily="18" charset="0"/>
              <a:cs typeface="Arial" pitchFamily="34" charset="0"/>
            </a:endParaRPr>
          </a:p>
          <a:p>
            <a:pPr>
              <a:buFont typeface="Arial" charset="0"/>
              <a:buNone/>
              <a:defRPr/>
            </a:pPr>
            <a:endParaRPr lang="en-US" sz="1600" u="sng" dirty="0">
              <a:solidFill>
                <a:schemeClr val="accent2">
                  <a:lumMod val="50000"/>
                </a:schemeClr>
              </a:solidFill>
              <a:latin typeface="Cambria" pitchFamily="18" charset="0"/>
              <a:cs typeface="Arial" pitchFamily="34" charset="0"/>
            </a:endParaRPr>
          </a:p>
          <a:p>
            <a:pPr>
              <a:defRPr/>
            </a:pPr>
            <a:r>
              <a:rPr lang="en-US" sz="1600" u="sng" dirty="0">
                <a:solidFill>
                  <a:schemeClr val="accent2">
                    <a:lumMod val="50000"/>
                  </a:schemeClr>
                </a:solidFill>
                <a:latin typeface="Cambria" pitchFamily="18" charset="0"/>
                <a:cs typeface="Arial" pitchFamily="34" charset="0"/>
              </a:rPr>
              <a:t> </a:t>
            </a:r>
            <a:endParaRPr lang="sr-Latn-CS" sz="1600" dirty="0">
              <a:solidFill>
                <a:schemeClr val="accent2">
                  <a:lumMod val="50000"/>
                </a:schemeClr>
              </a:solidFill>
              <a:latin typeface="Cambria" pitchFamily="18" charset="0"/>
              <a:cs typeface="Arial" pitchFamily="34" charset="0"/>
            </a:endParaRPr>
          </a:p>
          <a:p>
            <a:pPr fontAlgn="auto">
              <a:spcAft>
                <a:spcPts val="0"/>
              </a:spcAft>
              <a:buFont typeface="Arial" charset="0"/>
              <a:buNone/>
              <a:defRPr/>
            </a:pPr>
            <a:endParaRPr lang="en-US" sz="1600" dirty="0">
              <a:solidFill>
                <a:schemeClr val="accent2">
                  <a:lumMod val="50000"/>
                </a:schemeClr>
              </a:solidFill>
              <a:latin typeface="Cambria" pitchFamily="18" charset="0"/>
              <a:cs typeface="Arial" pitchFamily="34" charset="0"/>
            </a:endParaRPr>
          </a:p>
        </p:txBody>
      </p:sp>
      <p:pic>
        <p:nvPicPr>
          <p:cNvPr id="12298" name="Picture 18" descr="EU MN logo"/>
          <p:cNvPicPr>
            <a:picLocks noChangeAspect="1" noChangeArrowheads="1"/>
          </p:cNvPicPr>
          <p:nvPr/>
        </p:nvPicPr>
        <p:blipFill>
          <a:blip r:embed="rId3" cstate="print"/>
          <a:srcRect/>
          <a:stretch>
            <a:fillRect/>
          </a:stretch>
        </p:blipFill>
        <p:spPr bwMode="auto">
          <a:xfrm>
            <a:off x="152400" y="609600"/>
            <a:ext cx="1219200" cy="685800"/>
          </a:xfrm>
          <a:prstGeom prst="rect">
            <a:avLst/>
          </a:prstGeom>
          <a:noFill/>
          <a:ln w="9525">
            <a:noFill/>
            <a:miter lim="800000"/>
            <a:headEnd/>
            <a:tailEnd/>
          </a:ln>
        </p:spPr>
      </p:pic>
      <p:sp>
        <p:nvSpPr>
          <p:cNvPr id="18" name="Rectangle 17"/>
          <p:cNvSpPr/>
          <p:nvPr/>
        </p:nvSpPr>
        <p:spPr>
          <a:xfrm>
            <a:off x="1295400" y="609600"/>
            <a:ext cx="6705600" cy="646113"/>
          </a:xfrm>
          <a:prstGeom prst="rect">
            <a:avLst/>
          </a:prstGeom>
        </p:spPr>
        <p:txBody>
          <a:bodyPr>
            <a:spAutoFit/>
          </a:bodyPr>
          <a:lstStyle/>
          <a:p>
            <a:pPr algn="ctr" fontAlgn="auto">
              <a:spcAft>
                <a:spcPts val="0"/>
              </a:spcAft>
              <a:defRPr/>
            </a:pPr>
            <a:r>
              <a:rPr lang="en-US" b="1" dirty="0">
                <a:solidFill>
                  <a:srgbClr val="0000FF"/>
                </a:solidFill>
                <a:latin typeface="Cambria" pitchFamily="18" charset="0"/>
              </a:rPr>
              <a:t>Legal effects of electronic signatures</a:t>
            </a:r>
            <a:r>
              <a:rPr lang="sr-Latn-CS" b="1" dirty="0">
                <a:solidFill>
                  <a:srgbClr val="0000FF"/>
                </a:solidFill>
                <a:latin typeface="Cambria" pitchFamily="18" charset="0"/>
              </a:rPr>
              <a:t/>
            </a:r>
            <a:br>
              <a:rPr lang="sr-Latn-CS" b="1" dirty="0">
                <a:solidFill>
                  <a:srgbClr val="0000FF"/>
                </a:solidFill>
                <a:latin typeface="Cambria" pitchFamily="18" charset="0"/>
              </a:rPr>
            </a:br>
            <a:r>
              <a:rPr lang="sr-Latn-CS" b="1" dirty="0">
                <a:solidFill>
                  <a:srgbClr val="0000FF"/>
                </a:solidFill>
                <a:latin typeface="Cambria" pitchFamily="18" charset="0"/>
              </a:rPr>
              <a:t> </a:t>
            </a:r>
            <a:r>
              <a:rPr lang="en-GB" u="sng" dirty="0">
                <a:solidFill>
                  <a:srgbClr val="0000FF"/>
                </a:solidFill>
                <a:latin typeface="Cambria" pitchFamily="18" charset="0"/>
                <a:ea typeface="Calibri" pitchFamily="34" charset="0"/>
                <a:cs typeface="Times New Roman" pitchFamily="18" charset="0"/>
                <a:hlinkClick r:id="rId4"/>
              </a:rPr>
              <a:t>Directive 1999/93/EC</a:t>
            </a:r>
            <a:r>
              <a:rPr lang="en-GB" dirty="0">
                <a:solidFill>
                  <a:srgbClr val="0000FF"/>
                </a:solidFill>
                <a:latin typeface="Cambria" pitchFamily="18" charset="0"/>
                <a:ea typeface="Calibri" pitchFamily="34" charset="0"/>
                <a:cs typeface="Times New Roman" pitchFamily="18" charset="0"/>
              </a:rPr>
              <a:t>- </a:t>
            </a:r>
            <a:r>
              <a:rPr lang="sr-Latn-CS" i="1" dirty="0">
                <a:solidFill>
                  <a:srgbClr val="0000FF"/>
                </a:solidFill>
                <a:latin typeface="Cambria" pitchFamily="18" charset="0"/>
                <a:ea typeface="Calibri" pitchFamily="34" charset="0"/>
                <a:cs typeface="Times New Roman" pitchFamily="18" charset="0"/>
              </a:rPr>
              <a:t>Artricle 5</a:t>
            </a:r>
            <a:endParaRPr lang="sr-Latn-CS" b="1" i="1" dirty="0">
              <a:solidFill>
                <a:srgbClr val="0000FF"/>
              </a:solidFill>
              <a:latin typeface="Cambria" pitchFamily="18" charset="0"/>
            </a:endParaRPr>
          </a:p>
        </p:txBody>
      </p:sp>
      <p:sp>
        <p:nvSpPr>
          <p:cNvPr id="22" name="Rectangle 21"/>
          <p:cNvSpPr/>
          <p:nvPr/>
        </p:nvSpPr>
        <p:spPr>
          <a:xfrm>
            <a:off x="457200" y="1447800"/>
            <a:ext cx="8305800" cy="5016758"/>
          </a:xfrm>
          <a:prstGeom prst="rect">
            <a:avLst/>
          </a:prstGeom>
        </p:spPr>
        <p:txBody>
          <a:bodyPr wrap="square">
            <a:spAutoFit/>
          </a:bodyPr>
          <a:lstStyle/>
          <a:p>
            <a:pPr fontAlgn="auto">
              <a:spcAft>
                <a:spcPts val="0"/>
              </a:spcAft>
              <a:defRPr/>
            </a:pPr>
            <a:endParaRPr lang="sr-Latn-CS" sz="1600" dirty="0">
              <a:solidFill>
                <a:schemeClr val="accent2">
                  <a:lumMod val="50000"/>
                </a:schemeClr>
              </a:solidFill>
              <a:latin typeface="Cambria" pitchFamily="18" charset="0"/>
              <a:cs typeface="Arial" pitchFamily="34" charset="0"/>
            </a:endParaRPr>
          </a:p>
          <a:p>
            <a:pPr fontAlgn="auto">
              <a:spcAft>
                <a:spcPts val="0"/>
              </a:spcAft>
              <a:defRPr/>
            </a:pPr>
            <a:r>
              <a:rPr lang="en-US" sz="1600" dirty="0">
                <a:solidFill>
                  <a:schemeClr val="accent2">
                    <a:lumMod val="50000"/>
                  </a:schemeClr>
                </a:solidFill>
                <a:latin typeface="Cambria" pitchFamily="18" charset="0"/>
                <a:cs typeface="Arial" pitchFamily="34" charset="0"/>
              </a:rPr>
              <a:t>Electronic signature’s validity may not be denied, nor may be rejected as the evidence solely because:</a:t>
            </a:r>
          </a:p>
          <a:p>
            <a:pPr fontAlgn="auto">
              <a:spcAft>
                <a:spcPts val="0"/>
              </a:spcAft>
              <a:buFont typeface="Wingdings" pitchFamily="2" charset="2"/>
              <a:buChar char="§"/>
              <a:defRPr/>
            </a:pPr>
            <a:r>
              <a:rPr lang="en-US" sz="1600" dirty="0">
                <a:solidFill>
                  <a:schemeClr val="accent2">
                    <a:lumMod val="50000"/>
                  </a:schemeClr>
                </a:solidFill>
                <a:latin typeface="Cambria" pitchFamily="18" charset="0"/>
                <a:cs typeface="Arial" pitchFamily="34" charset="0"/>
              </a:rPr>
              <a:t>  It is in electronic form;</a:t>
            </a:r>
          </a:p>
          <a:p>
            <a:pPr fontAlgn="auto">
              <a:spcAft>
                <a:spcPts val="0"/>
              </a:spcAft>
              <a:buFont typeface="Wingdings" pitchFamily="2" charset="2"/>
              <a:buChar char="§"/>
              <a:defRPr/>
            </a:pPr>
            <a:r>
              <a:rPr lang="en-US" sz="1600" dirty="0">
                <a:solidFill>
                  <a:schemeClr val="accent2">
                    <a:lumMod val="50000"/>
                  </a:schemeClr>
                </a:solidFill>
                <a:latin typeface="Cambria" pitchFamily="18" charset="0"/>
                <a:cs typeface="Arial" pitchFamily="34" charset="0"/>
              </a:rPr>
              <a:t>  It is not based on a qualified certificate;</a:t>
            </a:r>
          </a:p>
          <a:p>
            <a:pPr fontAlgn="auto">
              <a:spcAft>
                <a:spcPts val="0"/>
              </a:spcAft>
              <a:buFont typeface="Wingdings" pitchFamily="2" charset="2"/>
              <a:buChar char="§"/>
              <a:defRPr/>
            </a:pPr>
            <a:r>
              <a:rPr lang="en-US" sz="1600" dirty="0">
                <a:solidFill>
                  <a:schemeClr val="accent2">
                    <a:lumMod val="50000"/>
                  </a:schemeClr>
                </a:solidFill>
                <a:latin typeface="Cambria" pitchFamily="18" charset="0"/>
                <a:cs typeface="Arial" pitchFamily="34" charset="0"/>
              </a:rPr>
              <a:t>  It is not based on a qualified certificate issued by an accredited certification service provider;</a:t>
            </a:r>
          </a:p>
          <a:p>
            <a:pPr fontAlgn="auto">
              <a:spcAft>
                <a:spcPts val="0"/>
              </a:spcAft>
              <a:buFont typeface="Wingdings" pitchFamily="2" charset="2"/>
              <a:buChar char="§"/>
              <a:defRPr/>
            </a:pPr>
            <a:r>
              <a:rPr lang="en-US" sz="1600" dirty="0">
                <a:solidFill>
                  <a:schemeClr val="accent2">
                    <a:lumMod val="50000"/>
                  </a:schemeClr>
                </a:solidFill>
                <a:latin typeface="Cambria" pitchFamily="18" charset="0"/>
                <a:cs typeface="Arial" pitchFamily="34" charset="0"/>
              </a:rPr>
              <a:t>  It is not created by means for creation of advanced electronic signature.</a:t>
            </a:r>
            <a:r>
              <a:rPr lang="en-GB" sz="1600" dirty="0">
                <a:solidFill>
                  <a:schemeClr val="accent2">
                    <a:lumMod val="50000"/>
                  </a:schemeClr>
                </a:solidFill>
                <a:latin typeface="Cambria" pitchFamily="18" charset="0"/>
                <a:cs typeface="Arial" pitchFamily="34" charset="0"/>
              </a:rPr>
              <a:t>   </a:t>
            </a:r>
          </a:p>
          <a:p>
            <a:pPr fontAlgn="auto">
              <a:spcAft>
                <a:spcPts val="0"/>
              </a:spcAft>
              <a:buFont typeface="Arial" charset="0"/>
              <a:buNone/>
              <a:defRPr/>
            </a:pPr>
            <a:endParaRPr lang="en-GB" sz="1600" i="1" dirty="0">
              <a:solidFill>
                <a:schemeClr val="accent2">
                  <a:lumMod val="50000"/>
                </a:schemeClr>
              </a:solidFill>
              <a:latin typeface="Cambria" pitchFamily="18" charset="0"/>
              <a:cs typeface="Arial" pitchFamily="34" charset="0"/>
            </a:endParaRPr>
          </a:p>
          <a:p>
            <a:pPr fontAlgn="auto">
              <a:spcAft>
                <a:spcPts val="0"/>
              </a:spcAft>
              <a:buFont typeface="Arial" charset="0"/>
              <a:buNone/>
              <a:defRPr/>
            </a:pPr>
            <a:r>
              <a:rPr lang="en-US" sz="1600" i="1" dirty="0">
                <a:solidFill>
                  <a:schemeClr val="accent2">
                    <a:lumMod val="50000"/>
                  </a:schemeClr>
                </a:solidFill>
                <a:latin typeface="Cambria" pitchFamily="18" charset="0"/>
                <a:cs typeface="Arial" pitchFamily="34" charset="0"/>
              </a:rPr>
              <a:t>Article 6</a:t>
            </a:r>
            <a:r>
              <a:rPr lang="en-GB" sz="1600" i="1" dirty="0">
                <a:solidFill>
                  <a:schemeClr val="accent2">
                    <a:lumMod val="50000"/>
                  </a:schemeClr>
                </a:solidFill>
                <a:latin typeface="Cambria" pitchFamily="18" charset="0"/>
                <a:cs typeface="Arial" pitchFamily="34" charset="0"/>
              </a:rPr>
              <a:t> </a:t>
            </a:r>
          </a:p>
          <a:p>
            <a:pPr fontAlgn="auto">
              <a:spcAft>
                <a:spcPts val="0"/>
              </a:spcAft>
              <a:buFont typeface="Arial" charset="0"/>
              <a:buNone/>
              <a:defRPr/>
            </a:pPr>
            <a:endParaRPr lang="en-GB" sz="1600" i="1" dirty="0">
              <a:solidFill>
                <a:schemeClr val="accent2">
                  <a:lumMod val="50000"/>
                </a:schemeClr>
              </a:solidFill>
              <a:latin typeface="Cambria" pitchFamily="18" charset="0"/>
              <a:cs typeface="Arial" pitchFamily="34" charset="0"/>
            </a:endParaRPr>
          </a:p>
          <a:p>
            <a:pPr fontAlgn="auto">
              <a:spcAft>
                <a:spcPts val="0"/>
              </a:spcAft>
              <a:buFont typeface="Arial" charset="0"/>
              <a:buNone/>
              <a:defRPr/>
            </a:pPr>
            <a:endParaRPr lang="en-GB" sz="1600" i="1" dirty="0">
              <a:solidFill>
                <a:schemeClr val="accent2">
                  <a:lumMod val="50000"/>
                </a:schemeClr>
              </a:solidFill>
              <a:latin typeface="Cambria" pitchFamily="18" charset="0"/>
              <a:cs typeface="Arial" pitchFamily="34" charset="0"/>
            </a:endParaRPr>
          </a:p>
          <a:p>
            <a:pPr fontAlgn="auto">
              <a:spcAft>
                <a:spcPts val="0"/>
              </a:spcAft>
              <a:defRPr/>
            </a:pPr>
            <a:r>
              <a:rPr lang="en-US" sz="1600" dirty="0">
                <a:solidFill>
                  <a:schemeClr val="accent2">
                    <a:lumMod val="50000"/>
                  </a:schemeClr>
                </a:solidFill>
                <a:latin typeface="Cambria" pitchFamily="18" charset="0"/>
                <a:cs typeface="Arial" pitchFamily="34" charset="0"/>
              </a:rPr>
              <a:t>Advanced electronic signature, which can be verified on the basis of a qualified certificate, in relation to data in electronic form:</a:t>
            </a:r>
          </a:p>
          <a:p>
            <a:pPr fontAlgn="auto">
              <a:spcAft>
                <a:spcPts val="0"/>
              </a:spcAft>
              <a:defRPr/>
            </a:pPr>
            <a:r>
              <a:rPr lang="en-US" sz="1600" dirty="0">
                <a:solidFill>
                  <a:schemeClr val="accent2">
                    <a:lumMod val="50000"/>
                  </a:schemeClr>
                </a:solidFill>
                <a:latin typeface="Cambria" pitchFamily="18" charset="0"/>
                <a:cs typeface="Arial" pitchFamily="34" charset="0"/>
              </a:rPr>
              <a:t>- Has the same legal force as </a:t>
            </a:r>
            <a:r>
              <a:rPr lang="en-US" sz="1600" i="1" dirty="0" err="1">
                <a:solidFill>
                  <a:schemeClr val="accent2">
                    <a:lumMod val="50000"/>
                  </a:schemeClr>
                </a:solidFill>
                <a:latin typeface="Cambria" pitchFamily="18" charset="0"/>
                <a:cs typeface="Arial" pitchFamily="34" charset="0"/>
              </a:rPr>
              <a:t>manu</a:t>
            </a:r>
            <a:r>
              <a:rPr lang="en-US" sz="1600" i="1" dirty="0">
                <a:solidFill>
                  <a:schemeClr val="accent2">
                    <a:lumMod val="50000"/>
                  </a:schemeClr>
                </a:solidFill>
                <a:latin typeface="Cambria" pitchFamily="18" charset="0"/>
                <a:cs typeface="Arial" pitchFamily="34" charset="0"/>
              </a:rPr>
              <a:t> </a:t>
            </a:r>
            <a:r>
              <a:rPr lang="en-US" sz="1600" i="1" dirty="0" err="1">
                <a:solidFill>
                  <a:schemeClr val="accent2">
                    <a:lumMod val="50000"/>
                  </a:schemeClr>
                </a:solidFill>
                <a:latin typeface="Cambria" pitchFamily="18" charset="0"/>
                <a:cs typeface="Arial" pitchFamily="34" charset="0"/>
              </a:rPr>
              <a:t>propria</a:t>
            </a:r>
            <a:r>
              <a:rPr lang="en-US" sz="1600" i="1" dirty="0">
                <a:solidFill>
                  <a:schemeClr val="accent2">
                    <a:lumMod val="50000"/>
                  </a:schemeClr>
                </a:solidFill>
                <a:latin typeface="Cambria" pitchFamily="18" charset="0"/>
                <a:cs typeface="Arial" pitchFamily="34" charset="0"/>
              </a:rPr>
              <a:t> </a:t>
            </a:r>
            <a:r>
              <a:rPr lang="en-US" sz="1600" dirty="0">
                <a:solidFill>
                  <a:schemeClr val="accent2">
                    <a:lumMod val="50000"/>
                  </a:schemeClr>
                </a:solidFill>
                <a:latin typeface="Cambria" pitchFamily="18" charset="0"/>
                <a:cs typeface="Arial" pitchFamily="34" charset="0"/>
              </a:rPr>
              <a:t>signature, i.e. </a:t>
            </a:r>
            <a:r>
              <a:rPr lang="en-US" sz="1600" i="1" dirty="0" err="1">
                <a:solidFill>
                  <a:schemeClr val="accent2">
                    <a:lumMod val="50000"/>
                  </a:schemeClr>
                </a:solidFill>
                <a:latin typeface="Cambria" pitchFamily="18" charset="0"/>
                <a:cs typeface="Arial" pitchFamily="34" charset="0"/>
              </a:rPr>
              <a:t>manu</a:t>
            </a:r>
            <a:r>
              <a:rPr lang="en-US" sz="1600" i="1" dirty="0">
                <a:solidFill>
                  <a:schemeClr val="accent2">
                    <a:lumMod val="50000"/>
                  </a:schemeClr>
                </a:solidFill>
                <a:latin typeface="Cambria" pitchFamily="18" charset="0"/>
                <a:cs typeface="Arial" pitchFamily="34" charset="0"/>
              </a:rPr>
              <a:t> </a:t>
            </a:r>
            <a:r>
              <a:rPr lang="en-US" sz="1600" i="1" dirty="0" err="1">
                <a:solidFill>
                  <a:schemeClr val="accent2">
                    <a:lumMod val="50000"/>
                  </a:schemeClr>
                </a:solidFill>
                <a:latin typeface="Cambria" pitchFamily="18" charset="0"/>
                <a:cs typeface="Arial" pitchFamily="34" charset="0"/>
              </a:rPr>
              <a:t>propria</a:t>
            </a:r>
            <a:r>
              <a:rPr lang="en-US" sz="1600" i="1" dirty="0">
                <a:solidFill>
                  <a:schemeClr val="accent2">
                    <a:lumMod val="50000"/>
                  </a:schemeClr>
                </a:solidFill>
                <a:latin typeface="Cambria" pitchFamily="18" charset="0"/>
                <a:cs typeface="Arial" pitchFamily="34" charset="0"/>
              </a:rPr>
              <a:t> </a:t>
            </a:r>
            <a:r>
              <a:rPr lang="en-US" sz="1600" dirty="0">
                <a:solidFill>
                  <a:schemeClr val="accent2">
                    <a:lumMod val="50000"/>
                  </a:schemeClr>
                </a:solidFill>
                <a:latin typeface="Cambria" pitchFamily="18" charset="0"/>
                <a:cs typeface="Arial" pitchFamily="34" charset="0"/>
              </a:rPr>
              <a:t>signature and stamp in relation to data in paper form;</a:t>
            </a:r>
          </a:p>
          <a:p>
            <a:pPr fontAlgn="auto">
              <a:spcAft>
                <a:spcPts val="0"/>
              </a:spcAft>
              <a:buFontTx/>
              <a:buChar char="-"/>
              <a:defRPr/>
            </a:pPr>
            <a:r>
              <a:rPr lang="en-US" sz="1600" dirty="0">
                <a:solidFill>
                  <a:schemeClr val="accent2">
                    <a:lumMod val="50000"/>
                  </a:schemeClr>
                </a:solidFill>
                <a:latin typeface="Cambria" pitchFamily="18" charset="0"/>
                <a:cs typeface="Arial" pitchFamily="34" charset="0"/>
              </a:rPr>
              <a:t>Is acceptable as evidence in legal affairs.</a:t>
            </a:r>
          </a:p>
          <a:p>
            <a:pPr fontAlgn="auto">
              <a:spcAft>
                <a:spcPts val="0"/>
              </a:spcAft>
              <a:buFontTx/>
              <a:buChar char="-"/>
              <a:defRPr/>
            </a:pPr>
            <a:endParaRPr lang="en-US" sz="1600" i="1" dirty="0">
              <a:solidFill>
                <a:schemeClr val="accent2">
                  <a:lumMod val="50000"/>
                </a:schemeClr>
              </a:solidFill>
              <a:latin typeface="Cambria" pitchFamily="18" charset="0"/>
              <a:cs typeface="Arial" pitchFamily="34" charset="0"/>
            </a:endParaRPr>
          </a:p>
          <a:p>
            <a:pPr fontAlgn="auto">
              <a:spcAft>
                <a:spcPts val="0"/>
              </a:spcAft>
              <a:defRPr/>
            </a:pPr>
            <a:r>
              <a:rPr lang="en-US" sz="1600" i="1" dirty="0">
                <a:solidFill>
                  <a:schemeClr val="accent2">
                    <a:lumMod val="50000"/>
                  </a:schemeClr>
                </a:solidFill>
                <a:latin typeface="Cambria" pitchFamily="18" charset="0"/>
                <a:cs typeface="Arial" pitchFamily="34" charset="0"/>
              </a:rPr>
              <a:t>Article 7</a:t>
            </a:r>
          </a:p>
          <a:p>
            <a:pPr fontAlgn="auto">
              <a:spcAft>
                <a:spcPts val="0"/>
              </a:spcAft>
              <a:defRPr/>
            </a:pPr>
            <a:r>
              <a:rPr lang="en-GB" sz="1600" i="1" dirty="0">
                <a:solidFill>
                  <a:schemeClr val="accent2">
                    <a:lumMod val="50000"/>
                  </a:schemeClr>
                </a:solidFill>
                <a:latin typeface="Cambria" pitchFamily="18" charset="0"/>
                <a:cs typeface="Arial" pitchFamily="34" charset="0"/>
              </a:rPr>
              <a:t>                                         </a:t>
            </a:r>
            <a:endParaRPr lang="sr-Latn-CS" sz="1600" i="1" dirty="0">
              <a:solidFill>
                <a:schemeClr val="accent2">
                  <a:lumMod val="50000"/>
                </a:schemeClr>
              </a:solidFill>
              <a:latin typeface="Cambria" pitchFamily="18"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 Same Side Corner Rectangle 14"/>
          <p:cNvSpPr/>
          <p:nvPr/>
        </p:nvSpPr>
        <p:spPr>
          <a:xfrm rot="10800000">
            <a:off x="0" y="6400800"/>
            <a:ext cx="9144000" cy="457200"/>
          </a:xfrm>
          <a:prstGeom prst="round2SameRect">
            <a:avLst>
              <a:gd name="adj1" fmla="val 31543"/>
              <a:gd name="adj2" fmla="val 0"/>
            </a:avLst>
          </a:prstGeom>
          <a:solidFill>
            <a:schemeClr val="accent2">
              <a:lumMod val="20000"/>
              <a:lumOff val="80000"/>
            </a:schemeClr>
          </a:solidFill>
          <a:ln>
            <a:noFill/>
          </a:ln>
          <a:effectLst>
            <a:outerShdw blurRad="50800" dist="38100" dir="16200000" rotWithShape="0">
              <a:schemeClr val="accent2">
                <a:lumMod val="60000"/>
                <a:lumOff val="40000"/>
                <a:alpha val="6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ound Same Side Corner Rectangle 13"/>
          <p:cNvSpPr/>
          <p:nvPr/>
        </p:nvSpPr>
        <p:spPr>
          <a:xfrm>
            <a:off x="0" y="0"/>
            <a:ext cx="9144000" cy="533400"/>
          </a:xfrm>
          <a:prstGeom prst="round2SameRect">
            <a:avLst>
              <a:gd name="adj1" fmla="val 18309"/>
              <a:gd name="adj2" fmla="val 0"/>
            </a:avLst>
          </a:prstGeom>
          <a:solidFill>
            <a:schemeClr val="accent2">
              <a:lumMod val="50000"/>
            </a:schemeClr>
          </a:solidFill>
          <a:ln>
            <a:noFill/>
          </a:ln>
          <a:effectLst>
            <a:outerShdw blurRad="50800" dist="38100" dir="5400000" algn="t" rotWithShape="0">
              <a:schemeClr val="accent2">
                <a:lumMod val="60000"/>
                <a:lumOff val="40000"/>
                <a:alpha val="6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4288" indent="-14288" fontAlgn="auto">
              <a:spcBef>
                <a:spcPts val="0"/>
              </a:spcBef>
              <a:spcAft>
                <a:spcPct val="40000"/>
              </a:spcAft>
              <a:buClr>
                <a:srgbClr val="FF0000"/>
              </a:buClr>
              <a:defRPr/>
            </a:pPr>
            <a:r>
              <a:rPr lang="sr-Latn-CS" b="1" dirty="0">
                <a:solidFill>
                  <a:schemeClr val="accent2">
                    <a:lumMod val="20000"/>
                    <a:lumOff val="80000"/>
                  </a:schemeClr>
                </a:solidFill>
                <a:latin typeface="Cambria" pitchFamily="18" charset="0"/>
                <a:cs typeface="Arial" charset="0"/>
              </a:rPr>
              <a:t>Chapter </a:t>
            </a:r>
            <a:r>
              <a:rPr lang="en-US" b="1" dirty="0">
                <a:solidFill>
                  <a:schemeClr val="accent2">
                    <a:lumMod val="20000"/>
                    <a:lumOff val="80000"/>
                  </a:schemeClr>
                </a:solidFill>
                <a:latin typeface="Cambria" pitchFamily="18" charset="0"/>
                <a:cs typeface="Arial" charset="0"/>
              </a:rPr>
              <a:t>10</a:t>
            </a:r>
            <a:r>
              <a:rPr lang="sr-Latn-CS" b="1" dirty="0">
                <a:solidFill>
                  <a:schemeClr val="accent2">
                    <a:lumMod val="20000"/>
                    <a:lumOff val="80000"/>
                  </a:schemeClr>
                </a:solidFill>
                <a:latin typeface="Cambria" pitchFamily="18" charset="0"/>
                <a:cs typeface="Arial" charset="0"/>
              </a:rPr>
              <a:t>: Information society and media</a:t>
            </a:r>
            <a:endParaRPr lang="en-US" b="1" dirty="0">
              <a:solidFill>
                <a:schemeClr val="accent2">
                  <a:lumMod val="20000"/>
                  <a:lumOff val="80000"/>
                </a:schemeClr>
              </a:solidFill>
              <a:latin typeface="Cambria" pitchFamily="18" charset="0"/>
              <a:cs typeface="Arial" charset="0"/>
            </a:endParaRPr>
          </a:p>
        </p:txBody>
      </p:sp>
      <p:grpSp>
        <p:nvGrpSpPr>
          <p:cNvPr id="13316" name="Group 34"/>
          <p:cNvGrpSpPr>
            <a:grpSpLocks/>
          </p:cNvGrpSpPr>
          <p:nvPr/>
        </p:nvGrpSpPr>
        <p:grpSpPr bwMode="auto">
          <a:xfrm>
            <a:off x="7904163" y="-4763"/>
            <a:ext cx="1211262" cy="385763"/>
            <a:chOff x="7814716" y="-5258"/>
            <a:chExt cx="1210767" cy="460280"/>
          </a:xfrm>
        </p:grpSpPr>
        <p:sp>
          <p:nvSpPr>
            <p:cNvPr id="24" name="5-Point Star 23"/>
            <p:cNvSpPr/>
            <p:nvPr/>
          </p:nvSpPr>
          <p:spPr>
            <a:xfrm rot="165688">
              <a:off x="7814716" y="-5258"/>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5-Point Star 29"/>
            <p:cNvSpPr/>
            <p:nvPr/>
          </p:nvSpPr>
          <p:spPr>
            <a:xfrm rot="165688">
              <a:off x="7996034" y="175717"/>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5-Point Star 30"/>
            <p:cNvSpPr/>
            <p:nvPr/>
          </p:nvSpPr>
          <p:spPr>
            <a:xfrm rot="165688">
              <a:off x="8224634" y="261442"/>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5-Point Star 31"/>
            <p:cNvSpPr/>
            <p:nvPr/>
          </p:nvSpPr>
          <p:spPr>
            <a:xfrm rot="165688">
              <a:off x="8462757" y="261440"/>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5-Point Star 32"/>
            <p:cNvSpPr/>
            <p:nvPr/>
          </p:nvSpPr>
          <p:spPr>
            <a:xfrm rot="165688">
              <a:off x="8843757" y="4266"/>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 name="5-Point Star 33"/>
            <p:cNvSpPr/>
            <p:nvPr/>
          </p:nvSpPr>
          <p:spPr>
            <a:xfrm rot="165688">
              <a:off x="8672308" y="166190"/>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6" name="Rectangle 35"/>
          <p:cNvSpPr/>
          <p:nvPr/>
        </p:nvSpPr>
        <p:spPr>
          <a:xfrm>
            <a:off x="381000" y="4495800"/>
            <a:ext cx="8382000" cy="923925"/>
          </a:xfrm>
          <a:prstGeom prst="rect">
            <a:avLst/>
          </a:prstGeom>
        </p:spPr>
        <p:txBody>
          <a:bodyPr>
            <a:spAutoFit/>
          </a:bodyPr>
          <a:lstStyle/>
          <a:p>
            <a:pPr marL="814388" indent="-450850" algn="ctr" fontAlgn="auto">
              <a:spcBef>
                <a:spcPts val="0"/>
              </a:spcBef>
              <a:spcAft>
                <a:spcPts val="0"/>
              </a:spcAft>
              <a:defRPr/>
            </a:pPr>
            <a:endParaRPr lang="en-US" b="1" dirty="0">
              <a:solidFill>
                <a:schemeClr val="accent2">
                  <a:lumMod val="50000"/>
                </a:schemeClr>
              </a:solidFill>
              <a:latin typeface="Cambria" pitchFamily="18" charset="0"/>
              <a:cs typeface="+mn-cs"/>
            </a:endParaRPr>
          </a:p>
          <a:p>
            <a:pPr marL="814388" indent="-450850" algn="ctr" fontAlgn="auto">
              <a:spcBef>
                <a:spcPts val="0"/>
              </a:spcBef>
              <a:spcAft>
                <a:spcPts val="0"/>
              </a:spcAft>
              <a:defRPr/>
            </a:pPr>
            <a:endParaRPr lang="en-US" b="1" dirty="0">
              <a:solidFill>
                <a:schemeClr val="accent2">
                  <a:lumMod val="50000"/>
                </a:schemeClr>
              </a:solidFill>
              <a:latin typeface="Cambria" pitchFamily="18" charset="0"/>
              <a:cs typeface="+mn-cs"/>
            </a:endParaRPr>
          </a:p>
          <a:p>
            <a:pPr marL="814388" indent="-450850" algn="ctr" fontAlgn="auto">
              <a:spcBef>
                <a:spcPts val="0"/>
              </a:spcBef>
              <a:spcAft>
                <a:spcPts val="0"/>
              </a:spcAft>
              <a:defRPr/>
            </a:pPr>
            <a:endParaRPr lang="en-US" b="1" dirty="0">
              <a:solidFill>
                <a:schemeClr val="accent2">
                  <a:lumMod val="50000"/>
                </a:schemeClr>
              </a:solidFill>
              <a:latin typeface="Cambria" pitchFamily="18" charset="0"/>
              <a:cs typeface="+mn-cs"/>
            </a:endParaRPr>
          </a:p>
        </p:txBody>
      </p:sp>
      <p:pic>
        <p:nvPicPr>
          <p:cNvPr id="13318" name="Picture 4" descr="C:\Documents and Settings\alen.nikezic\Desktop\MUPIJU-Stari komp\Press clipping\montenegro grb.wmf"/>
          <p:cNvPicPr>
            <a:picLocks noChangeAspect="1" noChangeArrowheads="1"/>
          </p:cNvPicPr>
          <p:nvPr/>
        </p:nvPicPr>
        <p:blipFill>
          <a:blip r:embed="rId2" cstate="print"/>
          <a:srcRect/>
          <a:stretch>
            <a:fillRect/>
          </a:stretch>
        </p:blipFill>
        <p:spPr bwMode="auto">
          <a:xfrm>
            <a:off x="66675" y="6362700"/>
            <a:ext cx="508000" cy="503238"/>
          </a:xfrm>
          <a:prstGeom prst="rect">
            <a:avLst/>
          </a:prstGeom>
          <a:noFill/>
          <a:ln w="9525">
            <a:noFill/>
            <a:miter lim="800000"/>
            <a:headEnd/>
            <a:tailEnd/>
          </a:ln>
        </p:spPr>
      </p:pic>
      <p:sp>
        <p:nvSpPr>
          <p:cNvPr id="20" name="Rectangle 19"/>
          <p:cNvSpPr/>
          <p:nvPr/>
        </p:nvSpPr>
        <p:spPr>
          <a:xfrm>
            <a:off x="498475" y="6415088"/>
            <a:ext cx="4564063" cy="400050"/>
          </a:xfrm>
          <a:prstGeom prst="rect">
            <a:avLst/>
          </a:prstGeom>
        </p:spPr>
        <p:txBody>
          <a:bodyPr wrap="none">
            <a:spAutoFit/>
          </a:bodyPr>
          <a:lstStyle/>
          <a:p>
            <a:pPr fontAlgn="auto">
              <a:spcBef>
                <a:spcPts val="0"/>
              </a:spcBef>
              <a:spcAft>
                <a:spcPts val="0"/>
              </a:spcAft>
              <a:defRPr/>
            </a:pPr>
            <a:r>
              <a:rPr lang="sr-Latn-CS" sz="1000" b="1" dirty="0">
                <a:solidFill>
                  <a:schemeClr val="accent2">
                    <a:lumMod val="75000"/>
                  </a:schemeClr>
                </a:solidFill>
                <a:latin typeface="Cambria" pitchFamily="18" charset="0"/>
                <a:cs typeface="+mn-cs"/>
              </a:rPr>
              <a:t>M O N T E N E G R O</a:t>
            </a:r>
          </a:p>
          <a:p>
            <a:pPr fontAlgn="auto">
              <a:spcBef>
                <a:spcPts val="0"/>
              </a:spcBef>
              <a:spcAft>
                <a:spcPts val="0"/>
              </a:spcAft>
              <a:defRPr/>
            </a:pPr>
            <a:r>
              <a:rPr lang="en-GB" sz="1000" b="1" dirty="0">
                <a:solidFill>
                  <a:schemeClr val="accent2">
                    <a:lumMod val="75000"/>
                  </a:schemeClr>
                </a:solidFill>
                <a:latin typeface="Cambria" pitchFamily="18" charset="0"/>
                <a:cs typeface="+mn-cs"/>
              </a:rPr>
              <a:t>Negotiating Team for the Accession of  </a:t>
            </a:r>
            <a:r>
              <a:rPr lang="sr-Latn-CS" sz="1000" b="1" dirty="0">
                <a:solidFill>
                  <a:schemeClr val="accent2">
                    <a:lumMod val="75000"/>
                  </a:schemeClr>
                </a:solidFill>
                <a:latin typeface="Cambria" pitchFamily="18" charset="0"/>
                <a:cs typeface="+mn-cs"/>
              </a:rPr>
              <a:t>Montenegro </a:t>
            </a:r>
            <a:r>
              <a:rPr lang="en-GB" sz="1000" b="1" dirty="0">
                <a:solidFill>
                  <a:schemeClr val="accent2">
                    <a:lumMod val="75000"/>
                  </a:schemeClr>
                </a:solidFill>
                <a:latin typeface="Cambria" pitchFamily="18" charset="0"/>
                <a:cs typeface="+mn-cs"/>
              </a:rPr>
              <a:t>to the European Union</a:t>
            </a:r>
            <a:r>
              <a:rPr lang="sr-Latn-CS" sz="1000" b="1" dirty="0">
                <a:solidFill>
                  <a:schemeClr val="accent2">
                    <a:lumMod val="75000"/>
                  </a:schemeClr>
                </a:solidFill>
                <a:latin typeface="Cambria" pitchFamily="18" charset="0"/>
                <a:cs typeface="+mn-cs"/>
              </a:rPr>
              <a:t> </a:t>
            </a:r>
            <a:endParaRPr lang="en-US" sz="1000" dirty="0">
              <a:solidFill>
                <a:schemeClr val="accent2">
                  <a:lumMod val="75000"/>
                </a:schemeClr>
              </a:solidFill>
              <a:latin typeface="+mn-lt"/>
              <a:cs typeface="+mn-cs"/>
            </a:endParaRPr>
          </a:p>
        </p:txBody>
      </p:sp>
      <p:sp>
        <p:nvSpPr>
          <p:cNvPr id="16" name="Rectangle 15"/>
          <p:cNvSpPr/>
          <p:nvPr/>
        </p:nvSpPr>
        <p:spPr>
          <a:xfrm>
            <a:off x="5943600" y="6400800"/>
            <a:ext cx="3200400" cy="457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chemeClr val="accent2">
                    <a:lumMod val="50000"/>
                  </a:schemeClr>
                </a:solidFill>
              </a:rPr>
              <a:t>Chapter </a:t>
            </a:r>
            <a:r>
              <a:rPr lang="x-none" sz="1100" b="1" dirty="0">
                <a:solidFill>
                  <a:schemeClr val="accent2">
                    <a:lumMod val="50000"/>
                  </a:schemeClr>
                </a:solidFill>
              </a:rPr>
              <a:t>10</a:t>
            </a:r>
            <a:r>
              <a:rPr lang="en-US" sz="1100" b="1" dirty="0">
                <a:solidFill>
                  <a:schemeClr val="accent2">
                    <a:lumMod val="50000"/>
                  </a:schemeClr>
                </a:solidFill>
              </a:rPr>
              <a:t>: </a:t>
            </a:r>
            <a:r>
              <a:rPr lang="x-none" sz="1100" b="1" dirty="0">
                <a:solidFill>
                  <a:schemeClr val="accent2">
                    <a:lumMod val="50000"/>
                  </a:schemeClr>
                </a:solidFill>
              </a:rPr>
              <a:t> INFORMATION SOCIETY AND MEDIA</a:t>
            </a:r>
            <a:endParaRPr lang="pl-PL" sz="1100" b="1" dirty="0">
              <a:solidFill>
                <a:schemeClr val="accent2">
                  <a:lumMod val="50000"/>
                </a:schemeClr>
              </a:solidFill>
            </a:endParaRPr>
          </a:p>
        </p:txBody>
      </p:sp>
      <p:sp>
        <p:nvSpPr>
          <p:cNvPr id="17" name="Rectangle 16"/>
          <p:cNvSpPr/>
          <p:nvPr/>
        </p:nvSpPr>
        <p:spPr>
          <a:xfrm>
            <a:off x="457200" y="1444625"/>
            <a:ext cx="8305800" cy="708025"/>
          </a:xfrm>
          <a:prstGeom prst="rect">
            <a:avLst/>
          </a:prstGeom>
        </p:spPr>
        <p:txBody>
          <a:bodyPr>
            <a:spAutoFit/>
          </a:bodyPr>
          <a:lstStyle/>
          <a:p>
            <a:pPr algn="ctr">
              <a:buFont typeface="Arial" charset="0"/>
              <a:buNone/>
              <a:defRPr/>
            </a:pPr>
            <a:endParaRPr lang="en-US" sz="900" dirty="0">
              <a:solidFill>
                <a:schemeClr val="accent2">
                  <a:lumMod val="50000"/>
                </a:schemeClr>
              </a:solidFill>
              <a:latin typeface="Cambria" pitchFamily="18" charset="0"/>
              <a:cs typeface="Arial" pitchFamily="34" charset="0"/>
            </a:endParaRPr>
          </a:p>
          <a:p>
            <a:pPr>
              <a:buFont typeface="Arial" charset="0"/>
              <a:buNone/>
              <a:defRPr/>
            </a:pPr>
            <a:endParaRPr lang="en-US" sz="1100" u="sng" dirty="0">
              <a:solidFill>
                <a:schemeClr val="accent2">
                  <a:lumMod val="50000"/>
                </a:schemeClr>
              </a:solidFill>
              <a:latin typeface="Cambria" pitchFamily="18" charset="0"/>
              <a:cs typeface="Arial" pitchFamily="34" charset="0"/>
            </a:endParaRPr>
          </a:p>
          <a:p>
            <a:pPr>
              <a:defRPr/>
            </a:pPr>
            <a:r>
              <a:rPr lang="en-US" sz="1100" u="sng" dirty="0">
                <a:solidFill>
                  <a:schemeClr val="accent2">
                    <a:lumMod val="50000"/>
                  </a:schemeClr>
                </a:solidFill>
                <a:latin typeface="Cambria" pitchFamily="18" charset="0"/>
                <a:cs typeface="Arial" pitchFamily="34" charset="0"/>
              </a:rPr>
              <a:t> </a:t>
            </a:r>
            <a:endParaRPr lang="sr-Latn-CS" sz="900" dirty="0">
              <a:solidFill>
                <a:schemeClr val="accent2">
                  <a:lumMod val="50000"/>
                </a:schemeClr>
              </a:solidFill>
              <a:latin typeface="Cambria" pitchFamily="18" charset="0"/>
              <a:cs typeface="Arial" pitchFamily="34" charset="0"/>
            </a:endParaRPr>
          </a:p>
          <a:p>
            <a:pPr fontAlgn="auto">
              <a:spcAft>
                <a:spcPts val="0"/>
              </a:spcAft>
              <a:buFont typeface="Arial" charset="0"/>
              <a:buNone/>
              <a:defRPr/>
            </a:pPr>
            <a:endParaRPr lang="en-US" sz="900" dirty="0">
              <a:solidFill>
                <a:schemeClr val="accent2">
                  <a:lumMod val="50000"/>
                </a:schemeClr>
              </a:solidFill>
              <a:latin typeface="Cambria" pitchFamily="18" charset="0"/>
              <a:cs typeface="Arial" pitchFamily="34" charset="0"/>
            </a:endParaRPr>
          </a:p>
        </p:txBody>
      </p:sp>
      <p:pic>
        <p:nvPicPr>
          <p:cNvPr id="13322" name="Picture 18" descr="EU MN logo"/>
          <p:cNvPicPr>
            <a:picLocks noChangeAspect="1" noChangeArrowheads="1"/>
          </p:cNvPicPr>
          <p:nvPr/>
        </p:nvPicPr>
        <p:blipFill>
          <a:blip r:embed="rId3" cstate="print"/>
          <a:srcRect/>
          <a:stretch>
            <a:fillRect/>
          </a:stretch>
        </p:blipFill>
        <p:spPr bwMode="auto">
          <a:xfrm>
            <a:off x="152400" y="609600"/>
            <a:ext cx="1219200" cy="685800"/>
          </a:xfrm>
          <a:prstGeom prst="rect">
            <a:avLst/>
          </a:prstGeom>
          <a:noFill/>
          <a:ln w="9525">
            <a:noFill/>
            <a:miter lim="800000"/>
            <a:headEnd/>
            <a:tailEnd/>
          </a:ln>
        </p:spPr>
      </p:pic>
      <p:sp>
        <p:nvSpPr>
          <p:cNvPr id="18" name="Rectangle 17"/>
          <p:cNvSpPr/>
          <p:nvPr/>
        </p:nvSpPr>
        <p:spPr>
          <a:xfrm>
            <a:off x="1295400" y="533400"/>
            <a:ext cx="6705600" cy="646113"/>
          </a:xfrm>
          <a:prstGeom prst="rect">
            <a:avLst/>
          </a:prstGeom>
        </p:spPr>
        <p:txBody>
          <a:bodyPr>
            <a:spAutoFit/>
          </a:bodyPr>
          <a:lstStyle/>
          <a:p>
            <a:pPr algn="ctr" fontAlgn="auto">
              <a:spcAft>
                <a:spcPts val="0"/>
              </a:spcAft>
              <a:defRPr/>
            </a:pPr>
            <a:r>
              <a:rPr lang="sr-Latn-CS" b="1" dirty="0">
                <a:solidFill>
                  <a:srgbClr val="0000FF"/>
                </a:solidFill>
                <a:latin typeface="Cambria" pitchFamily="18" charset="0"/>
              </a:rPr>
              <a:t>Liability</a:t>
            </a:r>
            <a:r>
              <a:rPr lang="en-US" b="1" dirty="0">
                <a:solidFill>
                  <a:srgbClr val="0000FF"/>
                </a:solidFill>
                <a:latin typeface="Cambria" pitchFamily="18" charset="0"/>
              </a:rPr>
              <a:t/>
            </a:r>
            <a:br>
              <a:rPr lang="en-US" b="1" dirty="0">
                <a:solidFill>
                  <a:srgbClr val="0000FF"/>
                </a:solidFill>
                <a:latin typeface="Cambria" pitchFamily="18" charset="0"/>
              </a:rPr>
            </a:br>
            <a:r>
              <a:rPr lang="sr-Latn-CS" b="1" dirty="0">
                <a:solidFill>
                  <a:srgbClr val="0000FF"/>
                </a:solidFill>
                <a:latin typeface="Cambria" pitchFamily="18" charset="0"/>
              </a:rPr>
              <a:t> </a:t>
            </a:r>
            <a:r>
              <a:rPr lang="en-GB" u="sng" dirty="0">
                <a:solidFill>
                  <a:srgbClr val="0000FF"/>
                </a:solidFill>
                <a:latin typeface="Cambria" pitchFamily="18" charset="0"/>
                <a:ea typeface="Calibri" pitchFamily="34" charset="0"/>
                <a:cs typeface="Times New Roman" pitchFamily="18" charset="0"/>
                <a:hlinkClick r:id="rId4"/>
              </a:rPr>
              <a:t>Directive 1999/93/EC</a:t>
            </a:r>
            <a:r>
              <a:rPr lang="en-GB" dirty="0">
                <a:solidFill>
                  <a:srgbClr val="0000FF"/>
                </a:solidFill>
                <a:latin typeface="Cambria" pitchFamily="18" charset="0"/>
                <a:ea typeface="Calibri" pitchFamily="34" charset="0"/>
                <a:cs typeface="Times New Roman" pitchFamily="18" charset="0"/>
              </a:rPr>
              <a:t>-</a:t>
            </a:r>
            <a:r>
              <a:rPr lang="sr-Latn-CS" dirty="0">
                <a:solidFill>
                  <a:srgbClr val="0000FF"/>
                </a:solidFill>
                <a:latin typeface="Cambria" pitchFamily="18" charset="0"/>
                <a:ea typeface="Calibri" pitchFamily="34" charset="0"/>
                <a:cs typeface="Times New Roman" pitchFamily="18" charset="0"/>
              </a:rPr>
              <a:t> Article 6</a:t>
            </a:r>
            <a:r>
              <a:rPr lang="en-GB" dirty="0">
                <a:solidFill>
                  <a:srgbClr val="0000FF"/>
                </a:solidFill>
                <a:latin typeface="Cambria" pitchFamily="18" charset="0"/>
                <a:ea typeface="Calibri" pitchFamily="34" charset="0"/>
                <a:cs typeface="Times New Roman" pitchFamily="18" charset="0"/>
              </a:rPr>
              <a:t> </a:t>
            </a:r>
            <a:endParaRPr lang="sr-Latn-CS" b="1" dirty="0">
              <a:solidFill>
                <a:srgbClr val="0000FF"/>
              </a:solidFill>
              <a:latin typeface="Cambria" pitchFamily="18" charset="0"/>
            </a:endParaRPr>
          </a:p>
        </p:txBody>
      </p:sp>
      <p:sp>
        <p:nvSpPr>
          <p:cNvPr id="21" name="Rectangle 20"/>
          <p:cNvSpPr/>
          <p:nvPr/>
        </p:nvSpPr>
        <p:spPr>
          <a:xfrm>
            <a:off x="304800" y="1219200"/>
            <a:ext cx="8686800" cy="5047536"/>
          </a:xfrm>
          <a:prstGeom prst="rect">
            <a:avLst/>
          </a:prstGeom>
        </p:spPr>
        <p:txBody>
          <a:bodyPr wrap="square">
            <a:spAutoFit/>
          </a:bodyPr>
          <a:lstStyle/>
          <a:p>
            <a:pPr>
              <a:defRPr/>
            </a:pPr>
            <a:endParaRPr lang="en-US" sz="1400" b="1" dirty="0">
              <a:solidFill>
                <a:schemeClr val="accent2">
                  <a:lumMod val="50000"/>
                </a:schemeClr>
              </a:solidFill>
              <a:latin typeface="Cambria" pitchFamily="18" charset="0"/>
            </a:endParaRPr>
          </a:p>
          <a:p>
            <a:pPr>
              <a:buFont typeface="Wingdings" pitchFamily="2" charset="2"/>
              <a:buChar char="Ø"/>
              <a:defRPr/>
            </a:pPr>
            <a:r>
              <a:rPr lang="en-US" sz="1400" dirty="0">
                <a:solidFill>
                  <a:schemeClr val="accent2">
                    <a:lumMod val="50000"/>
                  </a:schemeClr>
                </a:solidFill>
                <a:latin typeface="Cambria" pitchFamily="18" charset="0"/>
              </a:rPr>
              <a:t> Certification service provider has duty to:</a:t>
            </a:r>
          </a:p>
          <a:p>
            <a:pPr>
              <a:defRPr/>
            </a:pPr>
            <a:endParaRPr lang="en-US" sz="1400" dirty="0">
              <a:solidFill>
                <a:schemeClr val="accent2">
                  <a:lumMod val="50000"/>
                </a:schemeClr>
              </a:solidFill>
              <a:latin typeface="Cambria" pitchFamily="18" charset="0"/>
            </a:endParaRPr>
          </a:p>
          <a:p>
            <a:pPr>
              <a:buFont typeface="Wingdings" pitchFamily="2" charset="2"/>
              <a:buChar char="§"/>
              <a:defRPr/>
            </a:pPr>
            <a:r>
              <a:rPr lang="en-US" sz="1400" dirty="0">
                <a:solidFill>
                  <a:schemeClr val="accent2">
                    <a:lumMod val="50000"/>
                  </a:schemeClr>
                </a:solidFill>
                <a:latin typeface="Cambria" pitchFamily="18" charset="0"/>
              </a:rPr>
              <a:t>Ensure that every qualified certificate contains all necessary information regulated by this Law;</a:t>
            </a:r>
          </a:p>
          <a:p>
            <a:pPr>
              <a:buFont typeface="Wingdings" pitchFamily="2" charset="2"/>
              <a:buChar char="§"/>
              <a:defRPr/>
            </a:pPr>
            <a:r>
              <a:rPr lang="en-US" sz="1400" dirty="0">
                <a:solidFill>
                  <a:schemeClr val="accent2">
                    <a:lumMod val="50000"/>
                  </a:schemeClr>
                </a:solidFill>
                <a:latin typeface="Cambria" pitchFamily="18" charset="0"/>
              </a:rPr>
              <a:t>Conduct full verification of signatory’s identity;</a:t>
            </a:r>
          </a:p>
          <a:p>
            <a:pPr>
              <a:buFont typeface="Wingdings" pitchFamily="2" charset="2"/>
              <a:buChar char="§"/>
              <a:defRPr/>
            </a:pPr>
            <a:r>
              <a:rPr lang="en-US" sz="1400" dirty="0">
                <a:solidFill>
                  <a:schemeClr val="accent2">
                    <a:lumMod val="50000"/>
                  </a:schemeClr>
                </a:solidFill>
                <a:latin typeface="Cambria" pitchFamily="18" charset="0"/>
              </a:rPr>
              <a:t>Ensure accuracy and integrity of data entered in records of issued certificates;</a:t>
            </a:r>
          </a:p>
          <a:p>
            <a:pPr>
              <a:buFont typeface="Wingdings" pitchFamily="2" charset="2"/>
              <a:buChar char="§"/>
              <a:defRPr/>
            </a:pPr>
            <a:r>
              <a:rPr lang="en-US" sz="1400" dirty="0">
                <a:solidFill>
                  <a:schemeClr val="accent2">
                    <a:lumMod val="50000"/>
                  </a:schemeClr>
                </a:solidFill>
                <a:latin typeface="Cambria" pitchFamily="18" charset="0"/>
              </a:rPr>
              <a:t>etc</a:t>
            </a:r>
          </a:p>
          <a:p>
            <a:pPr>
              <a:defRPr/>
            </a:pPr>
            <a:r>
              <a:rPr lang="en-US" sz="1400" i="1" dirty="0">
                <a:solidFill>
                  <a:schemeClr val="accent2">
                    <a:lumMod val="50000"/>
                  </a:schemeClr>
                </a:solidFill>
                <a:latin typeface="Cambria" pitchFamily="18" charset="0"/>
              </a:rPr>
              <a:t>Article 30</a:t>
            </a:r>
          </a:p>
          <a:p>
            <a:pPr>
              <a:defRPr/>
            </a:pPr>
            <a:endParaRPr lang="en-US" sz="1400" i="1" dirty="0">
              <a:solidFill>
                <a:schemeClr val="accent2">
                  <a:lumMod val="50000"/>
                </a:schemeClr>
              </a:solidFill>
              <a:latin typeface="Cambria" pitchFamily="18" charset="0"/>
            </a:endParaRPr>
          </a:p>
          <a:p>
            <a:pPr>
              <a:defRPr/>
            </a:pPr>
            <a:endParaRPr lang="en-US" sz="1400" dirty="0">
              <a:solidFill>
                <a:schemeClr val="accent2">
                  <a:lumMod val="50000"/>
                </a:schemeClr>
              </a:solidFill>
              <a:latin typeface="Cambria" pitchFamily="18" charset="0"/>
            </a:endParaRPr>
          </a:p>
          <a:p>
            <a:pPr>
              <a:buFont typeface="Wingdings" pitchFamily="2" charset="2"/>
              <a:buChar char="Ø"/>
              <a:defRPr/>
            </a:pPr>
            <a:r>
              <a:rPr lang="en-US" sz="1400" dirty="0">
                <a:solidFill>
                  <a:schemeClr val="accent2">
                    <a:lumMod val="50000"/>
                  </a:schemeClr>
                </a:solidFill>
                <a:latin typeface="Cambria" pitchFamily="18" charset="0"/>
              </a:rPr>
              <a:t> Certification service provider that issues qualified certificates or guarantees for qualified certificates issued by other provider is liable for damage caused to the party who relied on that certificate, if:</a:t>
            </a:r>
          </a:p>
          <a:p>
            <a:pPr>
              <a:buFont typeface="Wingdings" pitchFamily="2" charset="2"/>
              <a:buChar char="Ø"/>
              <a:defRPr/>
            </a:pPr>
            <a:endParaRPr lang="en-US" sz="1400" dirty="0">
              <a:solidFill>
                <a:schemeClr val="accent2">
                  <a:lumMod val="50000"/>
                </a:schemeClr>
              </a:solidFill>
              <a:latin typeface="Cambria" pitchFamily="18" charset="0"/>
            </a:endParaRPr>
          </a:p>
          <a:p>
            <a:pPr>
              <a:buFont typeface="Wingdings" pitchFamily="2" charset="2"/>
              <a:buChar char="§"/>
              <a:defRPr/>
            </a:pPr>
            <a:r>
              <a:rPr lang="en-US" sz="1400" dirty="0">
                <a:solidFill>
                  <a:schemeClr val="accent2">
                    <a:lumMod val="50000"/>
                  </a:schemeClr>
                </a:solidFill>
                <a:latin typeface="Cambria" pitchFamily="18" charset="0"/>
              </a:rPr>
              <a:t> Information that qualified certificate contains is not valid at the moment of its issuance;</a:t>
            </a:r>
          </a:p>
          <a:p>
            <a:pPr>
              <a:buFont typeface="Wingdings" pitchFamily="2" charset="2"/>
              <a:buChar char="§"/>
              <a:defRPr/>
            </a:pPr>
            <a:r>
              <a:rPr lang="en-US" sz="1400" dirty="0">
                <a:solidFill>
                  <a:schemeClr val="accent2">
                    <a:lumMod val="50000"/>
                  </a:schemeClr>
                </a:solidFill>
                <a:latin typeface="Cambria" pitchFamily="18" charset="0"/>
              </a:rPr>
              <a:t> The certificate does not contain all elements prescribed for qualified certificate;</a:t>
            </a:r>
          </a:p>
          <a:p>
            <a:pPr>
              <a:buFont typeface="Wingdings" pitchFamily="2" charset="2"/>
              <a:buChar char="§"/>
              <a:defRPr/>
            </a:pPr>
            <a:r>
              <a:rPr lang="en-US" sz="1400" dirty="0">
                <a:solidFill>
                  <a:schemeClr val="accent2">
                    <a:lumMod val="50000"/>
                  </a:schemeClr>
                </a:solidFill>
                <a:latin typeface="Cambria" pitchFamily="18" charset="0"/>
              </a:rPr>
              <a:t>The provider did not enable a signatory to, at the moment of issuance of the certificate, have data for creation of electronic signature that correspond to data for verification of electronic signature that are given</a:t>
            </a:r>
          </a:p>
          <a:p>
            <a:pPr>
              <a:buFont typeface="Wingdings" pitchFamily="2" charset="2"/>
              <a:buChar char="§"/>
              <a:defRPr/>
            </a:pPr>
            <a:r>
              <a:rPr lang="en-US" sz="1400" dirty="0">
                <a:solidFill>
                  <a:schemeClr val="accent2">
                    <a:lumMod val="50000"/>
                  </a:schemeClr>
                </a:solidFill>
                <a:latin typeface="Cambria" pitchFamily="18" charset="0"/>
              </a:rPr>
              <a:t>The certificate does not contain information on restrictions regarding the use</a:t>
            </a:r>
          </a:p>
          <a:p>
            <a:pPr>
              <a:defRPr/>
            </a:pPr>
            <a:endParaRPr lang="en-US" sz="1400" dirty="0">
              <a:solidFill>
                <a:schemeClr val="accent2">
                  <a:lumMod val="50000"/>
                </a:schemeClr>
              </a:solidFill>
              <a:latin typeface="Cambria" pitchFamily="18" charset="0"/>
            </a:endParaRPr>
          </a:p>
          <a:p>
            <a:pPr>
              <a:defRPr/>
            </a:pPr>
            <a:r>
              <a:rPr lang="en-US" sz="1400" dirty="0">
                <a:solidFill>
                  <a:schemeClr val="accent2">
                    <a:lumMod val="50000"/>
                  </a:schemeClr>
                </a:solidFill>
                <a:latin typeface="Cambria" pitchFamily="18" charset="0"/>
              </a:rPr>
              <a:t>Certification service provider is not liable for the damage caused by the use of the certificate beyond restrictions, if these restrictions are clearly stated in the certificate.</a:t>
            </a:r>
          </a:p>
          <a:p>
            <a:pPr>
              <a:defRPr/>
            </a:pPr>
            <a:endParaRPr lang="en-US" sz="1400" i="1" dirty="0">
              <a:solidFill>
                <a:schemeClr val="accent2">
                  <a:lumMod val="50000"/>
                </a:schemeClr>
              </a:solidFill>
              <a:latin typeface="Cambria" pitchFamily="18" charset="0"/>
            </a:endParaRPr>
          </a:p>
          <a:p>
            <a:pPr>
              <a:defRPr/>
            </a:pPr>
            <a:r>
              <a:rPr lang="en-US" sz="1400" i="1" dirty="0">
                <a:solidFill>
                  <a:schemeClr val="accent2">
                    <a:lumMod val="50000"/>
                  </a:schemeClr>
                </a:solidFill>
                <a:latin typeface="Cambria" pitchFamily="18" charset="0"/>
              </a:rPr>
              <a:t>Article  37</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 Same Side Corner Rectangle 14"/>
          <p:cNvSpPr/>
          <p:nvPr/>
        </p:nvSpPr>
        <p:spPr>
          <a:xfrm rot="10800000">
            <a:off x="0" y="6400800"/>
            <a:ext cx="9144000" cy="457200"/>
          </a:xfrm>
          <a:prstGeom prst="round2SameRect">
            <a:avLst>
              <a:gd name="adj1" fmla="val 31543"/>
              <a:gd name="adj2" fmla="val 0"/>
            </a:avLst>
          </a:prstGeom>
          <a:solidFill>
            <a:schemeClr val="accent2">
              <a:lumMod val="20000"/>
              <a:lumOff val="80000"/>
            </a:schemeClr>
          </a:solidFill>
          <a:ln>
            <a:noFill/>
          </a:ln>
          <a:effectLst>
            <a:outerShdw blurRad="50800" dist="38100" dir="16200000" rotWithShape="0">
              <a:schemeClr val="accent2">
                <a:lumMod val="60000"/>
                <a:lumOff val="40000"/>
                <a:alpha val="6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ound Same Side Corner Rectangle 13"/>
          <p:cNvSpPr/>
          <p:nvPr/>
        </p:nvSpPr>
        <p:spPr>
          <a:xfrm>
            <a:off x="0" y="0"/>
            <a:ext cx="9144000" cy="533400"/>
          </a:xfrm>
          <a:prstGeom prst="round2SameRect">
            <a:avLst>
              <a:gd name="adj1" fmla="val 18309"/>
              <a:gd name="adj2" fmla="val 0"/>
            </a:avLst>
          </a:prstGeom>
          <a:solidFill>
            <a:schemeClr val="accent2">
              <a:lumMod val="50000"/>
            </a:schemeClr>
          </a:solidFill>
          <a:ln>
            <a:noFill/>
          </a:ln>
          <a:effectLst>
            <a:outerShdw blurRad="50800" dist="38100" dir="5400000" algn="t" rotWithShape="0">
              <a:schemeClr val="accent2">
                <a:lumMod val="60000"/>
                <a:lumOff val="40000"/>
                <a:alpha val="6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4288" indent="-14288" fontAlgn="auto">
              <a:spcBef>
                <a:spcPts val="0"/>
              </a:spcBef>
              <a:spcAft>
                <a:spcPct val="40000"/>
              </a:spcAft>
              <a:buClr>
                <a:srgbClr val="FF0000"/>
              </a:buClr>
              <a:defRPr/>
            </a:pPr>
            <a:r>
              <a:rPr lang="sr-Latn-CS" b="1" dirty="0">
                <a:solidFill>
                  <a:schemeClr val="accent2">
                    <a:lumMod val="20000"/>
                    <a:lumOff val="80000"/>
                  </a:schemeClr>
                </a:solidFill>
                <a:latin typeface="Cambria" pitchFamily="18" charset="0"/>
                <a:cs typeface="Arial" charset="0"/>
              </a:rPr>
              <a:t>Chapter </a:t>
            </a:r>
            <a:r>
              <a:rPr lang="en-US" b="1" dirty="0">
                <a:solidFill>
                  <a:schemeClr val="accent2">
                    <a:lumMod val="20000"/>
                    <a:lumOff val="80000"/>
                  </a:schemeClr>
                </a:solidFill>
                <a:latin typeface="Cambria" pitchFamily="18" charset="0"/>
                <a:cs typeface="Arial" charset="0"/>
              </a:rPr>
              <a:t>10</a:t>
            </a:r>
            <a:r>
              <a:rPr lang="sr-Latn-CS" b="1" dirty="0">
                <a:solidFill>
                  <a:schemeClr val="accent2">
                    <a:lumMod val="20000"/>
                    <a:lumOff val="80000"/>
                  </a:schemeClr>
                </a:solidFill>
                <a:latin typeface="Cambria" pitchFamily="18" charset="0"/>
                <a:cs typeface="Arial" charset="0"/>
              </a:rPr>
              <a:t>: Information society and media</a:t>
            </a:r>
            <a:endParaRPr lang="en-US" b="1" dirty="0">
              <a:solidFill>
                <a:schemeClr val="accent2">
                  <a:lumMod val="20000"/>
                  <a:lumOff val="80000"/>
                </a:schemeClr>
              </a:solidFill>
              <a:latin typeface="Cambria" pitchFamily="18" charset="0"/>
              <a:cs typeface="Arial" charset="0"/>
            </a:endParaRPr>
          </a:p>
        </p:txBody>
      </p:sp>
      <p:grpSp>
        <p:nvGrpSpPr>
          <p:cNvPr id="14340" name="Group 34"/>
          <p:cNvGrpSpPr>
            <a:grpSpLocks/>
          </p:cNvGrpSpPr>
          <p:nvPr/>
        </p:nvGrpSpPr>
        <p:grpSpPr bwMode="auto">
          <a:xfrm>
            <a:off x="7904163" y="-4763"/>
            <a:ext cx="1211262" cy="385763"/>
            <a:chOff x="7814716" y="-5258"/>
            <a:chExt cx="1210767" cy="460280"/>
          </a:xfrm>
        </p:grpSpPr>
        <p:sp>
          <p:nvSpPr>
            <p:cNvPr id="24" name="5-Point Star 23"/>
            <p:cNvSpPr/>
            <p:nvPr/>
          </p:nvSpPr>
          <p:spPr>
            <a:xfrm rot="165688">
              <a:off x="7814716" y="-5258"/>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5-Point Star 29"/>
            <p:cNvSpPr/>
            <p:nvPr/>
          </p:nvSpPr>
          <p:spPr>
            <a:xfrm rot="165688">
              <a:off x="7996034" y="175717"/>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5-Point Star 30"/>
            <p:cNvSpPr/>
            <p:nvPr/>
          </p:nvSpPr>
          <p:spPr>
            <a:xfrm rot="165688">
              <a:off x="8224634" y="261442"/>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5-Point Star 31"/>
            <p:cNvSpPr/>
            <p:nvPr/>
          </p:nvSpPr>
          <p:spPr>
            <a:xfrm rot="165688">
              <a:off x="8462757" y="261440"/>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5-Point Star 32"/>
            <p:cNvSpPr/>
            <p:nvPr/>
          </p:nvSpPr>
          <p:spPr>
            <a:xfrm rot="165688">
              <a:off x="8843757" y="4266"/>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 name="5-Point Star 33"/>
            <p:cNvSpPr/>
            <p:nvPr/>
          </p:nvSpPr>
          <p:spPr>
            <a:xfrm rot="165688">
              <a:off x="8672308" y="166190"/>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6" name="Rectangle 35"/>
          <p:cNvSpPr/>
          <p:nvPr/>
        </p:nvSpPr>
        <p:spPr>
          <a:xfrm>
            <a:off x="381000" y="4495800"/>
            <a:ext cx="8382000" cy="923925"/>
          </a:xfrm>
          <a:prstGeom prst="rect">
            <a:avLst/>
          </a:prstGeom>
        </p:spPr>
        <p:txBody>
          <a:bodyPr>
            <a:spAutoFit/>
          </a:bodyPr>
          <a:lstStyle/>
          <a:p>
            <a:pPr marL="814388" indent="-450850" algn="ctr" fontAlgn="auto">
              <a:spcBef>
                <a:spcPts val="0"/>
              </a:spcBef>
              <a:spcAft>
                <a:spcPts val="0"/>
              </a:spcAft>
              <a:defRPr/>
            </a:pPr>
            <a:endParaRPr lang="en-US" b="1" dirty="0">
              <a:solidFill>
                <a:schemeClr val="accent2">
                  <a:lumMod val="50000"/>
                </a:schemeClr>
              </a:solidFill>
              <a:latin typeface="Cambria" pitchFamily="18" charset="0"/>
              <a:cs typeface="+mn-cs"/>
            </a:endParaRPr>
          </a:p>
          <a:p>
            <a:pPr marL="814388" indent="-450850" algn="ctr" fontAlgn="auto">
              <a:spcBef>
                <a:spcPts val="0"/>
              </a:spcBef>
              <a:spcAft>
                <a:spcPts val="0"/>
              </a:spcAft>
              <a:defRPr/>
            </a:pPr>
            <a:endParaRPr lang="en-US" b="1" dirty="0">
              <a:solidFill>
                <a:schemeClr val="accent2">
                  <a:lumMod val="50000"/>
                </a:schemeClr>
              </a:solidFill>
              <a:latin typeface="Cambria" pitchFamily="18" charset="0"/>
              <a:cs typeface="+mn-cs"/>
            </a:endParaRPr>
          </a:p>
          <a:p>
            <a:pPr marL="814388" indent="-450850" algn="ctr" fontAlgn="auto">
              <a:spcBef>
                <a:spcPts val="0"/>
              </a:spcBef>
              <a:spcAft>
                <a:spcPts val="0"/>
              </a:spcAft>
              <a:defRPr/>
            </a:pPr>
            <a:endParaRPr lang="en-US" b="1" dirty="0">
              <a:solidFill>
                <a:schemeClr val="accent2">
                  <a:lumMod val="50000"/>
                </a:schemeClr>
              </a:solidFill>
              <a:latin typeface="Cambria" pitchFamily="18" charset="0"/>
              <a:cs typeface="+mn-cs"/>
            </a:endParaRPr>
          </a:p>
        </p:txBody>
      </p:sp>
      <p:pic>
        <p:nvPicPr>
          <p:cNvPr id="14342" name="Picture 4" descr="C:\Documents and Settings\alen.nikezic\Desktop\MUPIJU-Stari komp\Press clipping\montenegro grb.wmf"/>
          <p:cNvPicPr>
            <a:picLocks noChangeAspect="1" noChangeArrowheads="1"/>
          </p:cNvPicPr>
          <p:nvPr/>
        </p:nvPicPr>
        <p:blipFill>
          <a:blip r:embed="rId2" cstate="print"/>
          <a:srcRect/>
          <a:stretch>
            <a:fillRect/>
          </a:stretch>
        </p:blipFill>
        <p:spPr bwMode="auto">
          <a:xfrm>
            <a:off x="66675" y="6362700"/>
            <a:ext cx="508000" cy="503238"/>
          </a:xfrm>
          <a:prstGeom prst="rect">
            <a:avLst/>
          </a:prstGeom>
          <a:noFill/>
          <a:ln w="9525">
            <a:noFill/>
            <a:miter lim="800000"/>
            <a:headEnd/>
            <a:tailEnd/>
          </a:ln>
        </p:spPr>
      </p:pic>
      <p:sp>
        <p:nvSpPr>
          <p:cNvPr id="20" name="Rectangle 19"/>
          <p:cNvSpPr/>
          <p:nvPr/>
        </p:nvSpPr>
        <p:spPr>
          <a:xfrm>
            <a:off x="498475" y="6415088"/>
            <a:ext cx="4564063" cy="400050"/>
          </a:xfrm>
          <a:prstGeom prst="rect">
            <a:avLst/>
          </a:prstGeom>
        </p:spPr>
        <p:txBody>
          <a:bodyPr wrap="none">
            <a:spAutoFit/>
          </a:bodyPr>
          <a:lstStyle/>
          <a:p>
            <a:pPr fontAlgn="auto">
              <a:spcBef>
                <a:spcPts val="0"/>
              </a:spcBef>
              <a:spcAft>
                <a:spcPts val="0"/>
              </a:spcAft>
              <a:defRPr/>
            </a:pPr>
            <a:r>
              <a:rPr lang="sr-Latn-CS" sz="1000" b="1" dirty="0">
                <a:solidFill>
                  <a:schemeClr val="accent2">
                    <a:lumMod val="75000"/>
                  </a:schemeClr>
                </a:solidFill>
                <a:latin typeface="Cambria" pitchFamily="18" charset="0"/>
                <a:cs typeface="+mn-cs"/>
              </a:rPr>
              <a:t>M O N T E N E G R O</a:t>
            </a:r>
          </a:p>
          <a:p>
            <a:pPr fontAlgn="auto">
              <a:spcBef>
                <a:spcPts val="0"/>
              </a:spcBef>
              <a:spcAft>
                <a:spcPts val="0"/>
              </a:spcAft>
              <a:defRPr/>
            </a:pPr>
            <a:r>
              <a:rPr lang="en-GB" sz="1000" b="1" dirty="0">
                <a:solidFill>
                  <a:schemeClr val="accent2">
                    <a:lumMod val="75000"/>
                  </a:schemeClr>
                </a:solidFill>
                <a:latin typeface="Cambria" pitchFamily="18" charset="0"/>
                <a:cs typeface="+mn-cs"/>
              </a:rPr>
              <a:t>Negotiating Team for the Accession of  </a:t>
            </a:r>
            <a:r>
              <a:rPr lang="sr-Latn-CS" sz="1000" b="1" dirty="0">
                <a:solidFill>
                  <a:schemeClr val="accent2">
                    <a:lumMod val="75000"/>
                  </a:schemeClr>
                </a:solidFill>
                <a:latin typeface="Cambria" pitchFamily="18" charset="0"/>
                <a:cs typeface="+mn-cs"/>
              </a:rPr>
              <a:t>Montenegro </a:t>
            </a:r>
            <a:r>
              <a:rPr lang="en-GB" sz="1000" b="1" dirty="0">
                <a:solidFill>
                  <a:schemeClr val="accent2">
                    <a:lumMod val="75000"/>
                  </a:schemeClr>
                </a:solidFill>
                <a:latin typeface="Cambria" pitchFamily="18" charset="0"/>
                <a:cs typeface="+mn-cs"/>
              </a:rPr>
              <a:t>to the European Union</a:t>
            </a:r>
            <a:r>
              <a:rPr lang="sr-Latn-CS" sz="1000" b="1" dirty="0">
                <a:solidFill>
                  <a:schemeClr val="accent2">
                    <a:lumMod val="75000"/>
                  </a:schemeClr>
                </a:solidFill>
                <a:latin typeface="Cambria" pitchFamily="18" charset="0"/>
                <a:cs typeface="+mn-cs"/>
              </a:rPr>
              <a:t> </a:t>
            </a:r>
            <a:endParaRPr lang="en-US" sz="1000" dirty="0">
              <a:solidFill>
                <a:schemeClr val="accent2">
                  <a:lumMod val="75000"/>
                </a:schemeClr>
              </a:solidFill>
              <a:latin typeface="+mn-lt"/>
              <a:cs typeface="+mn-cs"/>
            </a:endParaRPr>
          </a:p>
        </p:txBody>
      </p:sp>
      <p:sp>
        <p:nvSpPr>
          <p:cNvPr id="16" name="Rectangle 15"/>
          <p:cNvSpPr/>
          <p:nvPr/>
        </p:nvSpPr>
        <p:spPr>
          <a:xfrm>
            <a:off x="5943600" y="6400800"/>
            <a:ext cx="3200400" cy="457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chemeClr val="accent2">
                    <a:lumMod val="50000"/>
                  </a:schemeClr>
                </a:solidFill>
              </a:rPr>
              <a:t>Chapter </a:t>
            </a:r>
            <a:r>
              <a:rPr lang="x-none" sz="1100" b="1" dirty="0">
                <a:solidFill>
                  <a:schemeClr val="accent2">
                    <a:lumMod val="50000"/>
                  </a:schemeClr>
                </a:solidFill>
              </a:rPr>
              <a:t>10</a:t>
            </a:r>
            <a:r>
              <a:rPr lang="en-US" sz="1100" b="1" dirty="0">
                <a:solidFill>
                  <a:schemeClr val="accent2">
                    <a:lumMod val="50000"/>
                  </a:schemeClr>
                </a:solidFill>
              </a:rPr>
              <a:t>: </a:t>
            </a:r>
            <a:r>
              <a:rPr lang="x-none" sz="1100" b="1" dirty="0">
                <a:solidFill>
                  <a:schemeClr val="accent2">
                    <a:lumMod val="50000"/>
                  </a:schemeClr>
                </a:solidFill>
              </a:rPr>
              <a:t> INFORMATION SOCIETY AND MEDIA</a:t>
            </a:r>
            <a:endParaRPr lang="pl-PL" sz="1100" b="1" dirty="0">
              <a:solidFill>
                <a:schemeClr val="accent2">
                  <a:lumMod val="50000"/>
                </a:schemeClr>
              </a:solidFill>
            </a:endParaRPr>
          </a:p>
        </p:txBody>
      </p:sp>
      <p:sp>
        <p:nvSpPr>
          <p:cNvPr id="17" name="Rectangle 16"/>
          <p:cNvSpPr/>
          <p:nvPr/>
        </p:nvSpPr>
        <p:spPr>
          <a:xfrm>
            <a:off x="457200" y="1444625"/>
            <a:ext cx="8305800" cy="708025"/>
          </a:xfrm>
          <a:prstGeom prst="rect">
            <a:avLst/>
          </a:prstGeom>
        </p:spPr>
        <p:txBody>
          <a:bodyPr>
            <a:spAutoFit/>
          </a:bodyPr>
          <a:lstStyle/>
          <a:p>
            <a:pPr algn="ctr">
              <a:buFont typeface="Arial" charset="0"/>
              <a:buNone/>
              <a:defRPr/>
            </a:pPr>
            <a:endParaRPr lang="en-US" sz="900" dirty="0">
              <a:solidFill>
                <a:schemeClr val="accent2">
                  <a:lumMod val="50000"/>
                </a:schemeClr>
              </a:solidFill>
              <a:latin typeface="Cambria" pitchFamily="18" charset="0"/>
              <a:cs typeface="Arial" pitchFamily="34" charset="0"/>
            </a:endParaRPr>
          </a:p>
          <a:p>
            <a:pPr>
              <a:buFont typeface="Arial" charset="0"/>
              <a:buNone/>
              <a:defRPr/>
            </a:pPr>
            <a:endParaRPr lang="en-US" sz="1100" u="sng" dirty="0">
              <a:solidFill>
                <a:schemeClr val="accent2">
                  <a:lumMod val="50000"/>
                </a:schemeClr>
              </a:solidFill>
              <a:latin typeface="Cambria" pitchFamily="18" charset="0"/>
              <a:cs typeface="Arial" pitchFamily="34" charset="0"/>
            </a:endParaRPr>
          </a:p>
          <a:p>
            <a:pPr>
              <a:defRPr/>
            </a:pPr>
            <a:r>
              <a:rPr lang="en-US" sz="1100" u="sng" dirty="0">
                <a:solidFill>
                  <a:schemeClr val="accent2">
                    <a:lumMod val="50000"/>
                  </a:schemeClr>
                </a:solidFill>
                <a:latin typeface="Cambria" pitchFamily="18" charset="0"/>
                <a:cs typeface="Arial" pitchFamily="34" charset="0"/>
              </a:rPr>
              <a:t> </a:t>
            </a:r>
            <a:endParaRPr lang="sr-Latn-CS" sz="900" dirty="0">
              <a:solidFill>
                <a:schemeClr val="accent2">
                  <a:lumMod val="50000"/>
                </a:schemeClr>
              </a:solidFill>
              <a:latin typeface="Cambria" pitchFamily="18" charset="0"/>
              <a:cs typeface="Arial" pitchFamily="34" charset="0"/>
            </a:endParaRPr>
          </a:p>
          <a:p>
            <a:pPr fontAlgn="auto">
              <a:spcAft>
                <a:spcPts val="0"/>
              </a:spcAft>
              <a:buFont typeface="Arial" charset="0"/>
              <a:buNone/>
              <a:defRPr/>
            </a:pPr>
            <a:endParaRPr lang="en-US" sz="900" dirty="0">
              <a:solidFill>
                <a:schemeClr val="accent2">
                  <a:lumMod val="50000"/>
                </a:schemeClr>
              </a:solidFill>
              <a:latin typeface="Cambria" pitchFamily="18" charset="0"/>
              <a:cs typeface="Arial" pitchFamily="34" charset="0"/>
            </a:endParaRPr>
          </a:p>
        </p:txBody>
      </p:sp>
      <p:pic>
        <p:nvPicPr>
          <p:cNvPr id="14346" name="Picture 18" descr="EU MN logo"/>
          <p:cNvPicPr>
            <a:picLocks noChangeAspect="1" noChangeArrowheads="1"/>
          </p:cNvPicPr>
          <p:nvPr/>
        </p:nvPicPr>
        <p:blipFill>
          <a:blip r:embed="rId3" cstate="print"/>
          <a:srcRect/>
          <a:stretch>
            <a:fillRect/>
          </a:stretch>
        </p:blipFill>
        <p:spPr bwMode="auto">
          <a:xfrm>
            <a:off x="152400" y="609600"/>
            <a:ext cx="1219200" cy="685800"/>
          </a:xfrm>
          <a:prstGeom prst="rect">
            <a:avLst/>
          </a:prstGeom>
          <a:noFill/>
          <a:ln w="9525">
            <a:noFill/>
            <a:miter lim="800000"/>
            <a:headEnd/>
            <a:tailEnd/>
          </a:ln>
        </p:spPr>
      </p:pic>
      <p:sp>
        <p:nvSpPr>
          <p:cNvPr id="18" name="Rectangle 17"/>
          <p:cNvSpPr/>
          <p:nvPr/>
        </p:nvSpPr>
        <p:spPr>
          <a:xfrm>
            <a:off x="1295400" y="533400"/>
            <a:ext cx="6705600" cy="646113"/>
          </a:xfrm>
          <a:prstGeom prst="rect">
            <a:avLst/>
          </a:prstGeom>
        </p:spPr>
        <p:txBody>
          <a:bodyPr>
            <a:spAutoFit/>
          </a:bodyPr>
          <a:lstStyle/>
          <a:p>
            <a:pPr algn="ctr">
              <a:defRPr/>
            </a:pPr>
            <a:r>
              <a:rPr lang="sr-Latn-CS" b="1" dirty="0">
                <a:solidFill>
                  <a:srgbClr val="0000FF"/>
                </a:solidFill>
                <a:latin typeface="Cambria" pitchFamily="18" charset="0"/>
              </a:rPr>
              <a:t>International aspects</a:t>
            </a:r>
            <a:endParaRPr lang="en-US" b="1" dirty="0">
              <a:solidFill>
                <a:srgbClr val="0000FF"/>
              </a:solidFill>
              <a:latin typeface="Cambria" pitchFamily="18" charset="0"/>
            </a:endParaRPr>
          </a:p>
          <a:p>
            <a:pPr algn="ctr">
              <a:defRPr/>
            </a:pPr>
            <a:r>
              <a:rPr lang="en-GB" u="sng" dirty="0">
                <a:solidFill>
                  <a:srgbClr val="0000FF"/>
                </a:solidFill>
                <a:latin typeface="Cambria" pitchFamily="18" charset="0"/>
                <a:ea typeface="Calibri" pitchFamily="34" charset="0"/>
                <a:cs typeface="Times New Roman" pitchFamily="18" charset="0"/>
                <a:hlinkClick r:id="rId4"/>
              </a:rPr>
              <a:t>Directive 1999/93/EC</a:t>
            </a:r>
            <a:r>
              <a:rPr lang="en-GB" dirty="0">
                <a:solidFill>
                  <a:srgbClr val="0000FF"/>
                </a:solidFill>
                <a:latin typeface="Cambria" pitchFamily="18" charset="0"/>
                <a:ea typeface="Calibri" pitchFamily="34" charset="0"/>
                <a:cs typeface="Times New Roman" pitchFamily="18" charset="0"/>
              </a:rPr>
              <a:t>-</a:t>
            </a:r>
            <a:r>
              <a:rPr lang="sr-Latn-CS" dirty="0">
                <a:solidFill>
                  <a:srgbClr val="0000FF"/>
                </a:solidFill>
                <a:latin typeface="Cambria" pitchFamily="18" charset="0"/>
                <a:ea typeface="Calibri" pitchFamily="34" charset="0"/>
                <a:cs typeface="Times New Roman" pitchFamily="18" charset="0"/>
              </a:rPr>
              <a:t> Article 7</a:t>
            </a:r>
            <a:endParaRPr lang="en-US" dirty="0">
              <a:solidFill>
                <a:srgbClr val="0000FF"/>
              </a:solidFill>
            </a:endParaRPr>
          </a:p>
        </p:txBody>
      </p:sp>
      <p:sp>
        <p:nvSpPr>
          <p:cNvPr id="35843" name="Rectangle 3"/>
          <p:cNvSpPr>
            <a:spLocks noChangeArrowheads="1"/>
          </p:cNvSpPr>
          <p:nvPr/>
        </p:nvSpPr>
        <p:spPr bwMode="auto">
          <a:xfrm>
            <a:off x="228600" y="1524000"/>
            <a:ext cx="8686800" cy="5170646"/>
          </a:xfrm>
          <a:prstGeom prst="rect">
            <a:avLst/>
          </a:prstGeom>
          <a:noFill/>
          <a:ln w="9525">
            <a:noFill/>
            <a:miter lim="800000"/>
            <a:headEnd/>
            <a:tailEnd/>
          </a:ln>
          <a:effectLst/>
        </p:spPr>
        <p:txBody>
          <a:bodyPr wrap="square" anchor="ctr">
            <a:spAutoFit/>
          </a:bodyPr>
          <a:lstStyle/>
          <a:p>
            <a:pPr algn="just">
              <a:defRPr/>
            </a:pPr>
            <a:r>
              <a:rPr lang="en-GB" sz="1600" dirty="0">
                <a:solidFill>
                  <a:schemeClr val="accent2">
                    <a:lumMod val="50000"/>
                  </a:schemeClr>
                </a:solidFill>
                <a:latin typeface="Cambria" pitchFamily="18" charset="0"/>
                <a:cs typeface="Arial" pitchFamily="34" charset="0"/>
              </a:rPr>
              <a:t>Qualified certificates issued by certification service providers with head office in one of the Member States of the European Union have the same legal force as qualified certificates issued in the Montenegro.</a:t>
            </a:r>
            <a:endParaRPr lang="en-US" sz="1600" dirty="0">
              <a:solidFill>
                <a:schemeClr val="accent2">
                  <a:lumMod val="50000"/>
                </a:schemeClr>
              </a:solidFill>
              <a:latin typeface="Cambria" pitchFamily="18" charset="0"/>
              <a:cs typeface="Arial" pitchFamily="34" charset="0"/>
            </a:endParaRPr>
          </a:p>
          <a:p>
            <a:pPr algn="just">
              <a:defRPr/>
            </a:pPr>
            <a:endParaRPr lang="en-US" sz="1600" dirty="0">
              <a:solidFill>
                <a:schemeClr val="accent2">
                  <a:lumMod val="50000"/>
                </a:schemeClr>
              </a:solidFill>
              <a:latin typeface="Cambria" pitchFamily="18" charset="0"/>
            </a:endParaRPr>
          </a:p>
          <a:p>
            <a:pPr algn="just">
              <a:defRPr/>
            </a:pPr>
            <a:endParaRPr lang="en-US" sz="1600" dirty="0">
              <a:solidFill>
                <a:schemeClr val="accent2">
                  <a:lumMod val="50000"/>
                </a:schemeClr>
              </a:solidFill>
              <a:latin typeface="Cambria" pitchFamily="18" charset="0"/>
            </a:endParaRPr>
          </a:p>
          <a:p>
            <a:pPr>
              <a:defRPr/>
            </a:pPr>
            <a:r>
              <a:rPr lang="en-US" sz="1600" dirty="0">
                <a:solidFill>
                  <a:schemeClr val="accent2">
                    <a:lumMod val="50000"/>
                  </a:schemeClr>
                </a:solidFill>
                <a:latin typeface="Cambria" pitchFamily="18" charset="0"/>
              </a:rPr>
              <a:t>Qualified certificates issued by providers of certification services  with headquarters abroad, outside the European Union, shall have the same legal force as qualified certificates issued in Montenegro, provided that:</a:t>
            </a:r>
            <a:br>
              <a:rPr lang="en-US" sz="1600" dirty="0">
                <a:solidFill>
                  <a:schemeClr val="accent2">
                    <a:lumMod val="50000"/>
                  </a:schemeClr>
                </a:solidFill>
                <a:latin typeface="Cambria" pitchFamily="18" charset="0"/>
              </a:rPr>
            </a:br>
            <a:endParaRPr lang="en-US" sz="1600" dirty="0">
              <a:solidFill>
                <a:schemeClr val="accent2">
                  <a:lumMod val="50000"/>
                </a:schemeClr>
              </a:solidFill>
              <a:latin typeface="Cambria" pitchFamily="18" charset="0"/>
            </a:endParaRPr>
          </a:p>
          <a:p>
            <a:pPr algn="just">
              <a:buFont typeface="Wingdings" pitchFamily="2" charset="2"/>
              <a:buChar char="Ø"/>
              <a:defRPr/>
            </a:pPr>
            <a:r>
              <a:rPr lang="en-US" sz="1600" dirty="0">
                <a:solidFill>
                  <a:schemeClr val="accent2">
                    <a:lumMod val="50000"/>
                  </a:schemeClr>
                </a:solidFill>
                <a:latin typeface="Cambria" pitchFamily="18" charset="0"/>
              </a:rPr>
              <a:t>meets the requirements prescribed by this law for issuance of qualified certificates</a:t>
            </a:r>
          </a:p>
          <a:p>
            <a:pPr algn="just">
              <a:buFont typeface="Wingdings" pitchFamily="2" charset="2"/>
              <a:buChar char="Ø"/>
              <a:defRPr/>
            </a:pPr>
            <a:r>
              <a:rPr lang="en-US" sz="1600" dirty="0">
                <a:solidFill>
                  <a:schemeClr val="accent2">
                    <a:lumMod val="50000"/>
                  </a:schemeClr>
                </a:solidFill>
                <a:latin typeface="Cambria" pitchFamily="18" charset="0"/>
              </a:rPr>
              <a:t> local service provider or provider in Member State of European Union guarantees for such a qualified certificate;</a:t>
            </a:r>
          </a:p>
          <a:p>
            <a:pPr algn="just">
              <a:buFont typeface="Wingdings" pitchFamily="2" charset="2"/>
              <a:buChar char="Ø"/>
              <a:defRPr/>
            </a:pPr>
            <a:r>
              <a:rPr lang="en-US" sz="1600" dirty="0">
                <a:solidFill>
                  <a:schemeClr val="accent2">
                    <a:lumMod val="50000"/>
                  </a:schemeClr>
                </a:solidFill>
                <a:latin typeface="Cambria" pitchFamily="18" charset="0"/>
              </a:rPr>
              <a:t> bilateral or multilateral agreement;</a:t>
            </a:r>
          </a:p>
          <a:p>
            <a:pPr algn="just">
              <a:buFont typeface="Wingdings" pitchFamily="2" charset="2"/>
              <a:buChar char="Ø"/>
              <a:defRPr/>
            </a:pPr>
            <a:r>
              <a:rPr lang="en-US" sz="1600" dirty="0">
                <a:solidFill>
                  <a:schemeClr val="accent2">
                    <a:lumMod val="50000"/>
                  </a:schemeClr>
                </a:solidFill>
                <a:latin typeface="Cambria" pitchFamily="18" charset="0"/>
              </a:rPr>
              <a:t>meets the requirements established by regulations of European Union  for issuance of qualified certificates</a:t>
            </a:r>
          </a:p>
          <a:p>
            <a:pPr algn="just">
              <a:buFont typeface="Wingdings" pitchFamily="2" charset="2"/>
              <a:buChar char="Ø"/>
              <a:defRPr/>
            </a:pPr>
            <a:r>
              <a:rPr lang="en-US" sz="1600" dirty="0">
                <a:solidFill>
                  <a:schemeClr val="accent2">
                    <a:lumMod val="50000"/>
                  </a:schemeClr>
                </a:solidFill>
                <a:latin typeface="Cambria" pitchFamily="18" charset="0"/>
              </a:rPr>
              <a:t>Member State of European Union guarantees for such a qualified certificate</a:t>
            </a:r>
            <a:r>
              <a:rPr lang="en-US" sz="1400" dirty="0">
                <a:solidFill>
                  <a:schemeClr val="accent2">
                    <a:lumMod val="50000"/>
                  </a:schemeClr>
                </a:solidFill>
                <a:latin typeface="Cambria" pitchFamily="18" charset="0"/>
              </a:rPr>
              <a:t>.</a:t>
            </a:r>
          </a:p>
          <a:p>
            <a:pPr algn="just">
              <a:buFont typeface="Wingdings" pitchFamily="2" charset="2"/>
              <a:buChar char="Ø"/>
              <a:defRPr/>
            </a:pPr>
            <a:endParaRPr lang="en-US" sz="1400" dirty="0">
              <a:solidFill>
                <a:schemeClr val="accent2">
                  <a:lumMod val="50000"/>
                </a:schemeClr>
              </a:solidFill>
              <a:latin typeface="Cambria" pitchFamily="18" charset="0"/>
            </a:endParaRPr>
          </a:p>
          <a:p>
            <a:pPr algn="just">
              <a:defRPr/>
            </a:pPr>
            <a:endParaRPr lang="en-US" sz="1600" dirty="0">
              <a:solidFill>
                <a:schemeClr val="accent2">
                  <a:lumMod val="50000"/>
                </a:schemeClr>
              </a:solidFill>
              <a:latin typeface="Cambria" pitchFamily="18" charset="0"/>
            </a:endParaRPr>
          </a:p>
          <a:p>
            <a:pPr algn="just">
              <a:defRPr/>
            </a:pPr>
            <a:r>
              <a:rPr lang="en-US" sz="1600" i="1" dirty="0">
                <a:solidFill>
                  <a:schemeClr val="accent2">
                    <a:lumMod val="50000"/>
                  </a:schemeClr>
                </a:solidFill>
                <a:latin typeface="Cambria" pitchFamily="18" charset="0"/>
              </a:rPr>
              <a:t>Article 17</a:t>
            </a:r>
          </a:p>
          <a:p>
            <a:pPr algn="just" eaLnBrk="0" hangingPunct="0">
              <a:defRPr/>
            </a:pPr>
            <a:endParaRPr lang="en-US" sz="1400" dirty="0">
              <a:latin typeface="Arial" pitchFamily="34" charset="0"/>
              <a:cs typeface="Arial" pitchFamily="34" charset="0"/>
            </a:endParaRPr>
          </a:p>
          <a:p>
            <a:pPr algn="just" eaLnBrk="0" hangingPunct="0">
              <a:defRPr/>
            </a:pPr>
            <a:endParaRPr lang="en-US"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 Same Side Corner Rectangle 14"/>
          <p:cNvSpPr/>
          <p:nvPr/>
        </p:nvSpPr>
        <p:spPr>
          <a:xfrm rot="10800000">
            <a:off x="0" y="6400800"/>
            <a:ext cx="9144000" cy="457200"/>
          </a:xfrm>
          <a:prstGeom prst="round2SameRect">
            <a:avLst>
              <a:gd name="adj1" fmla="val 31543"/>
              <a:gd name="adj2" fmla="val 0"/>
            </a:avLst>
          </a:prstGeom>
          <a:solidFill>
            <a:schemeClr val="accent2">
              <a:lumMod val="20000"/>
              <a:lumOff val="80000"/>
            </a:schemeClr>
          </a:solidFill>
          <a:ln>
            <a:noFill/>
          </a:ln>
          <a:effectLst>
            <a:outerShdw blurRad="50800" dist="38100" dir="16200000" rotWithShape="0">
              <a:schemeClr val="accent2">
                <a:lumMod val="60000"/>
                <a:lumOff val="40000"/>
                <a:alpha val="6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ound Same Side Corner Rectangle 13"/>
          <p:cNvSpPr/>
          <p:nvPr/>
        </p:nvSpPr>
        <p:spPr>
          <a:xfrm>
            <a:off x="0" y="0"/>
            <a:ext cx="9144000" cy="533400"/>
          </a:xfrm>
          <a:prstGeom prst="round2SameRect">
            <a:avLst>
              <a:gd name="adj1" fmla="val 18309"/>
              <a:gd name="adj2" fmla="val 0"/>
            </a:avLst>
          </a:prstGeom>
          <a:solidFill>
            <a:schemeClr val="accent2">
              <a:lumMod val="50000"/>
            </a:schemeClr>
          </a:solidFill>
          <a:ln>
            <a:noFill/>
          </a:ln>
          <a:effectLst>
            <a:outerShdw blurRad="50800" dist="38100" dir="5400000" algn="t" rotWithShape="0">
              <a:schemeClr val="accent2">
                <a:lumMod val="60000"/>
                <a:lumOff val="40000"/>
                <a:alpha val="6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4288" indent="-14288" fontAlgn="auto">
              <a:spcBef>
                <a:spcPts val="0"/>
              </a:spcBef>
              <a:spcAft>
                <a:spcPct val="40000"/>
              </a:spcAft>
              <a:buClr>
                <a:srgbClr val="FF0000"/>
              </a:buClr>
              <a:defRPr/>
            </a:pPr>
            <a:r>
              <a:rPr lang="sr-Latn-CS" b="1" dirty="0">
                <a:solidFill>
                  <a:schemeClr val="accent2">
                    <a:lumMod val="20000"/>
                    <a:lumOff val="80000"/>
                  </a:schemeClr>
                </a:solidFill>
                <a:latin typeface="Cambria" pitchFamily="18" charset="0"/>
                <a:cs typeface="Arial" charset="0"/>
              </a:rPr>
              <a:t>Chapter </a:t>
            </a:r>
            <a:r>
              <a:rPr lang="en-US" b="1" dirty="0">
                <a:solidFill>
                  <a:schemeClr val="accent2">
                    <a:lumMod val="20000"/>
                    <a:lumOff val="80000"/>
                  </a:schemeClr>
                </a:solidFill>
                <a:latin typeface="Cambria" pitchFamily="18" charset="0"/>
                <a:cs typeface="Arial" charset="0"/>
              </a:rPr>
              <a:t>10</a:t>
            </a:r>
            <a:r>
              <a:rPr lang="sr-Latn-CS" b="1" dirty="0">
                <a:solidFill>
                  <a:schemeClr val="accent2">
                    <a:lumMod val="20000"/>
                    <a:lumOff val="80000"/>
                  </a:schemeClr>
                </a:solidFill>
                <a:latin typeface="Cambria" pitchFamily="18" charset="0"/>
                <a:cs typeface="Arial" charset="0"/>
              </a:rPr>
              <a:t>: Information society and media</a:t>
            </a:r>
            <a:endParaRPr lang="en-US" b="1" dirty="0">
              <a:solidFill>
                <a:schemeClr val="accent2">
                  <a:lumMod val="20000"/>
                  <a:lumOff val="80000"/>
                </a:schemeClr>
              </a:solidFill>
              <a:latin typeface="Cambria" pitchFamily="18" charset="0"/>
              <a:cs typeface="Arial" charset="0"/>
            </a:endParaRPr>
          </a:p>
        </p:txBody>
      </p:sp>
      <p:grpSp>
        <p:nvGrpSpPr>
          <p:cNvPr id="15364" name="Group 34"/>
          <p:cNvGrpSpPr>
            <a:grpSpLocks/>
          </p:cNvGrpSpPr>
          <p:nvPr/>
        </p:nvGrpSpPr>
        <p:grpSpPr bwMode="auto">
          <a:xfrm>
            <a:off x="7904163" y="-4763"/>
            <a:ext cx="1211262" cy="385763"/>
            <a:chOff x="7814716" y="-5258"/>
            <a:chExt cx="1210767" cy="460280"/>
          </a:xfrm>
        </p:grpSpPr>
        <p:sp>
          <p:nvSpPr>
            <p:cNvPr id="24" name="5-Point Star 23"/>
            <p:cNvSpPr/>
            <p:nvPr/>
          </p:nvSpPr>
          <p:spPr>
            <a:xfrm rot="165688">
              <a:off x="7814716" y="-5258"/>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5-Point Star 29"/>
            <p:cNvSpPr/>
            <p:nvPr/>
          </p:nvSpPr>
          <p:spPr>
            <a:xfrm rot="165688">
              <a:off x="7996034" y="175717"/>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5-Point Star 30"/>
            <p:cNvSpPr/>
            <p:nvPr/>
          </p:nvSpPr>
          <p:spPr>
            <a:xfrm rot="165688">
              <a:off x="8224634" y="261442"/>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5-Point Star 31"/>
            <p:cNvSpPr/>
            <p:nvPr/>
          </p:nvSpPr>
          <p:spPr>
            <a:xfrm rot="165688">
              <a:off x="8462757" y="261440"/>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5-Point Star 32"/>
            <p:cNvSpPr/>
            <p:nvPr/>
          </p:nvSpPr>
          <p:spPr>
            <a:xfrm rot="165688">
              <a:off x="8843757" y="4266"/>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 name="5-Point Star 33"/>
            <p:cNvSpPr/>
            <p:nvPr/>
          </p:nvSpPr>
          <p:spPr>
            <a:xfrm rot="165688">
              <a:off x="8672308" y="166190"/>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6" name="Rectangle 35"/>
          <p:cNvSpPr/>
          <p:nvPr/>
        </p:nvSpPr>
        <p:spPr>
          <a:xfrm>
            <a:off x="381000" y="4495800"/>
            <a:ext cx="8382000" cy="923925"/>
          </a:xfrm>
          <a:prstGeom prst="rect">
            <a:avLst/>
          </a:prstGeom>
        </p:spPr>
        <p:txBody>
          <a:bodyPr>
            <a:spAutoFit/>
          </a:bodyPr>
          <a:lstStyle/>
          <a:p>
            <a:pPr marL="814388" indent="-450850" algn="ctr" fontAlgn="auto">
              <a:spcBef>
                <a:spcPts val="0"/>
              </a:spcBef>
              <a:spcAft>
                <a:spcPts val="0"/>
              </a:spcAft>
              <a:defRPr/>
            </a:pPr>
            <a:endParaRPr lang="en-US" b="1" dirty="0">
              <a:solidFill>
                <a:schemeClr val="accent2">
                  <a:lumMod val="50000"/>
                </a:schemeClr>
              </a:solidFill>
              <a:latin typeface="Cambria" pitchFamily="18" charset="0"/>
              <a:cs typeface="+mn-cs"/>
            </a:endParaRPr>
          </a:p>
          <a:p>
            <a:pPr marL="814388" indent="-450850" algn="ctr" fontAlgn="auto">
              <a:spcBef>
                <a:spcPts val="0"/>
              </a:spcBef>
              <a:spcAft>
                <a:spcPts val="0"/>
              </a:spcAft>
              <a:defRPr/>
            </a:pPr>
            <a:endParaRPr lang="en-US" b="1" dirty="0">
              <a:solidFill>
                <a:schemeClr val="accent2">
                  <a:lumMod val="50000"/>
                </a:schemeClr>
              </a:solidFill>
              <a:latin typeface="Cambria" pitchFamily="18" charset="0"/>
              <a:cs typeface="+mn-cs"/>
            </a:endParaRPr>
          </a:p>
          <a:p>
            <a:pPr marL="814388" indent="-450850" algn="ctr" fontAlgn="auto">
              <a:spcBef>
                <a:spcPts val="0"/>
              </a:spcBef>
              <a:spcAft>
                <a:spcPts val="0"/>
              </a:spcAft>
              <a:defRPr/>
            </a:pPr>
            <a:endParaRPr lang="en-US" b="1" dirty="0">
              <a:solidFill>
                <a:schemeClr val="accent2">
                  <a:lumMod val="50000"/>
                </a:schemeClr>
              </a:solidFill>
              <a:latin typeface="Cambria" pitchFamily="18" charset="0"/>
              <a:cs typeface="+mn-cs"/>
            </a:endParaRPr>
          </a:p>
        </p:txBody>
      </p:sp>
      <p:pic>
        <p:nvPicPr>
          <p:cNvPr id="15366" name="Picture 4" descr="C:\Documents and Settings\alen.nikezic\Desktop\MUPIJU-Stari komp\Press clipping\montenegro grb.wmf"/>
          <p:cNvPicPr>
            <a:picLocks noChangeAspect="1" noChangeArrowheads="1"/>
          </p:cNvPicPr>
          <p:nvPr/>
        </p:nvPicPr>
        <p:blipFill>
          <a:blip r:embed="rId2" cstate="print"/>
          <a:srcRect/>
          <a:stretch>
            <a:fillRect/>
          </a:stretch>
        </p:blipFill>
        <p:spPr bwMode="auto">
          <a:xfrm>
            <a:off x="66675" y="6362700"/>
            <a:ext cx="508000" cy="503238"/>
          </a:xfrm>
          <a:prstGeom prst="rect">
            <a:avLst/>
          </a:prstGeom>
          <a:noFill/>
          <a:ln w="9525">
            <a:noFill/>
            <a:miter lim="800000"/>
            <a:headEnd/>
            <a:tailEnd/>
          </a:ln>
        </p:spPr>
      </p:pic>
      <p:sp>
        <p:nvSpPr>
          <p:cNvPr id="20" name="Rectangle 19"/>
          <p:cNvSpPr/>
          <p:nvPr/>
        </p:nvSpPr>
        <p:spPr>
          <a:xfrm>
            <a:off x="498475" y="6415088"/>
            <a:ext cx="4564063" cy="400050"/>
          </a:xfrm>
          <a:prstGeom prst="rect">
            <a:avLst/>
          </a:prstGeom>
        </p:spPr>
        <p:txBody>
          <a:bodyPr wrap="none">
            <a:spAutoFit/>
          </a:bodyPr>
          <a:lstStyle/>
          <a:p>
            <a:pPr fontAlgn="auto">
              <a:spcBef>
                <a:spcPts val="0"/>
              </a:spcBef>
              <a:spcAft>
                <a:spcPts val="0"/>
              </a:spcAft>
              <a:defRPr/>
            </a:pPr>
            <a:r>
              <a:rPr lang="sr-Latn-CS" sz="1000" b="1" dirty="0">
                <a:solidFill>
                  <a:schemeClr val="accent2">
                    <a:lumMod val="75000"/>
                  </a:schemeClr>
                </a:solidFill>
                <a:latin typeface="Cambria" pitchFamily="18" charset="0"/>
                <a:cs typeface="+mn-cs"/>
              </a:rPr>
              <a:t>M O N T E N E G R O</a:t>
            </a:r>
          </a:p>
          <a:p>
            <a:pPr fontAlgn="auto">
              <a:spcBef>
                <a:spcPts val="0"/>
              </a:spcBef>
              <a:spcAft>
                <a:spcPts val="0"/>
              </a:spcAft>
              <a:defRPr/>
            </a:pPr>
            <a:r>
              <a:rPr lang="en-GB" sz="1000" b="1" dirty="0">
                <a:solidFill>
                  <a:schemeClr val="accent2">
                    <a:lumMod val="75000"/>
                  </a:schemeClr>
                </a:solidFill>
                <a:latin typeface="Cambria" pitchFamily="18" charset="0"/>
                <a:cs typeface="+mn-cs"/>
              </a:rPr>
              <a:t>Negotiating Team for the Accession of  </a:t>
            </a:r>
            <a:r>
              <a:rPr lang="sr-Latn-CS" sz="1000" b="1" dirty="0">
                <a:solidFill>
                  <a:schemeClr val="accent2">
                    <a:lumMod val="75000"/>
                  </a:schemeClr>
                </a:solidFill>
                <a:latin typeface="Cambria" pitchFamily="18" charset="0"/>
                <a:cs typeface="+mn-cs"/>
              </a:rPr>
              <a:t>Montenegro </a:t>
            </a:r>
            <a:r>
              <a:rPr lang="en-GB" sz="1000" b="1" dirty="0">
                <a:solidFill>
                  <a:schemeClr val="accent2">
                    <a:lumMod val="75000"/>
                  </a:schemeClr>
                </a:solidFill>
                <a:latin typeface="Cambria" pitchFamily="18" charset="0"/>
                <a:cs typeface="+mn-cs"/>
              </a:rPr>
              <a:t>to the European Union</a:t>
            </a:r>
            <a:r>
              <a:rPr lang="sr-Latn-CS" sz="1000" b="1" dirty="0">
                <a:solidFill>
                  <a:schemeClr val="accent2">
                    <a:lumMod val="75000"/>
                  </a:schemeClr>
                </a:solidFill>
                <a:latin typeface="Cambria" pitchFamily="18" charset="0"/>
                <a:cs typeface="+mn-cs"/>
              </a:rPr>
              <a:t> </a:t>
            </a:r>
            <a:endParaRPr lang="en-US" sz="1000" dirty="0">
              <a:solidFill>
                <a:schemeClr val="accent2">
                  <a:lumMod val="75000"/>
                </a:schemeClr>
              </a:solidFill>
              <a:latin typeface="+mn-lt"/>
              <a:cs typeface="+mn-cs"/>
            </a:endParaRPr>
          </a:p>
        </p:txBody>
      </p:sp>
      <p:sp>
        <p:nvSpPr>
          <p:cNvPr id="16" name="Rectangle 15"/>
          <p:cNvSpPr/>
          <p:nvPr/>
        </p:nvSpPr>
        <p:spPr>
          <a:xfrm>
            <a:off x="5943600" y="6400800"/>
            <a:ext cx="3200400" cy="457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chemeClr val="accent2">
                    <a:lumMod val="50000"/>
                  </a:schemeClr>
                </a:solidFill>
              </a:rPr>
              <a:t>Chapter </a:t>
            </a:r>
            <a:r>
              <a:rPr lang="x-none" sz="1100" b="1" dirty="0">
                <a:solidFill>
                  <a:schemeClr val="accent2">
                    <a:lumMod val="50000"/>
                  </a:schemeClr>
                </a:solidFill>
              </a:rPr>
              <a:t>10</a:t>
            </a:r>
            <a:r>
              <a:rPr lang="en-US" sz="1100" b="1" dirty="0">
                <a:solidFill>
                  <a:schemeClr val="accent2">
                    <a:lumMod val="50000"/>
                  </a:schemeClr>
                </a:solidFill>
              </a:rPr>
              <a:t>: </a:t>
            </a:r>
            <a:r>
              <a:rPr lang="x-none" sz="1100" b="1" dirty="0">
                <a:solidFill>
                  <a:schemeClr val="accent2">
                    <a:lumMod val="50000"/>
                  </a:schemeClr>
                </a:solidFill>
              </a:rPr>
              <a:t> INFORMATION SOCIETY AND MEDIA</a:t>
            </a:r>
            <a:endParaRPr lang="pl-PL" sz="1100" b="1" dirty="0">
              <a:solidFill>
                <a:schemeClr val="accent2">
                  <a:lumMod val="50000"/>
                </a:schemeClr>
              </a:solidFill>
            </a:endParaRPr>
          </a:p>
        </p:txBody>
      </p:sp>
      <p:sp>
        <p:nvSpPr>
          <p:cNvPr id="17" name="Rectangle 16"/>
          <p:cNvSpPr/>
          <p:nvPr/>
        </p:nvSpPr>
        <p:spPr>
          <a:xfrm>
            <a:off x="457200" y="1444625"/>
            <a:ext cx="8305800" cy="708025"/>
          </a:xfrm>
          <a:prstGeom prst="rect">
            <a:avLst/>
          </a:prstGeom>
        </p:spPr>
        <p:txBody>
          <a:bodyPr>
            <a:spAutoFit/>
          </a:bodyPr>
          <a:lstStyle/>
          <a:p>
            <a:pPr algn="ctr">
              <a:buFont typeface="Arial" charset="0"/>
              <a:buNone/>
              <a:defRPr/>
            </a:pPr>
            <a:endParaRPr lang="en-US" sz="900" dirty="0">
              <a:solidFill>
                <a:schemeClr val="accent2">
                  <a:lumMod val="50000"/>
                </a:schemeClr>
              </a:solidFill>
              <a:latin typeface="Cambria" pitchFamily="18" charset="0"/>
              <a:cs typeface="Arial" pitchFamily="34" charset="0"/>
            </a:endParaRPr>
          </a:p>
          <a:p>
            <a:pPr>
              <a:buFont typeface="Arial" charset="0"/>
              <a:buNone/>
              <a:defRPr/>
            </a:pPr>
            <a:endParaRPr lang="en-US" sz="1100" u="sng" dirty="0">
              <a:solidFill>
                <a:schemeClr val="accent2">
                  <a:lumMod val="50000"/>
                </a:schemeClr>
              </a:solidFill>
              <a:latin typeface="Cambria" pitchFamily="18" charset="0"/>
              <a:cs typeface="Arial" pitchFamily="34" charset="0"/>
            </a:endParaRPr>
          </a:p>
          <a:p>
            <a:pPr>
              <a:defRPr/>
            </a:pPr>
            <a:r>
              <a:rPr lang="en-US" sz="1100" u="sng" dirty="0">
                <a:solidFill>
                  <a:schemeClr val="accent2">
                    <a:lumMod val="50000"/>
                  </a:schemeClr>
                </a:solidFill>
                <a:latin typeface="Cambria" pitchFamily="18" charset="0"/>
                <a:cs typeface="Arial" pitchFamily="34" charset="0"/>
              </a:rPr>
              <a:t> </a:t>
            </a:r>
            <a:endParaRPr lang="sr-Latn-CS" sz="900" dirty="0">
              <a:solidFill>
                <a:schemeClr val="accent2">
                  <a:lumMod val="50000"/>
                </a:schemeClr>
              </a:solidFill>
              <a:latin typeface="Cambria" pitchFamily="18" charset="0"/>
              <a:cs typeface="Arial" pitchFamily="34" charset="0"/>
            </a:endParaRPr>
          </a:p>
          <a:p>
            <a:pPr fontAlgn="auto">
              <a:spcAft>
                <a:spcPts val="0"/>
              </a:spcAft>
              <a:buFont typeface="Arial" charset="0"/>
              <a:buNone/>
              <a:defRPr/>
            </a:pPr>
            <a:endParaRPr lang="en-US" sz="900" dirty="0">
              <a:solidFill>
                <a:schemeClr val="accent2">
                  <a:lumMod val="50000"/>
                </a:schemeClr>
              </a:solidFill>
              <a:latin typeface="Cambria" pitchFamily="18" charset="0"/>
              <a:cs typeface="Arial" pitchFamily="34" charset="0"/>
            </a:endParaRPr>
          </a:p>
        </p:txBody>
      </p:sp>
      <p:pic>
        <p:nvPicPr>
          <p:cNvPr id="15370" name="Picture 18" descr="EU MN logo"/>
          <p:cNvPicPr>
            <a:picLocks noChangeAspect="1" noChangeArrowheads="1"/>
          </p:cNvPicPr>
          <p:nvPr/>
        </p:nvPicPr>
        <p:blipFill>
          <a:blip r:embed="rId3" cstate="print"/>
          <a:srcRect/>
          <a:stretch>
            <a:fillRect/>
          </a:stretch>
        </p:blipFill>
        <p:spPr bwMode="auto">
          <a:xfrm>
            <a:off x="152400" y="609600"/>
            <a:ext cx="1219200" cy="685800"/>
          </a:xfrm>
          <a:prstGeom prst="rect">
            <a:avLst/>
          </a:prstGeom>
          <a:noFill/>
          <a:ln w="9525">
            <a:noFill/>
            <a:miter lim="800000"/>
            <a:headEnd/>
            <a:tailEnd/>
          </a:ln>
        </p:spPr>
      </p:pic>
      <p:sp>
        <p:nvSpPr>
          <p:cNvPr id="18" name="Rectangle 17"/>
          <p:cNvSpPr/>
          <p:nvPr/>
        </p:nvSpPr>
        <p:spPr>
          <a:xfrm>
            <a:off x="1676400" y="609600"/>
            <a:ext cx="6096000" cy="646113"/>
          </a:xfrm>
          <a:prstGeom prst="rect">
            <a:avLst/>
          </a:prstGeom>
        </p:spPr>
        <p:txBody>
          <a:bodyPr>
            <a:spAutoFit/>
          </a:bodyPr>
          <a:lstStyle/>
          <a:p>
            <a:pPr algn="ctr" fontAlgn="auto">
              <a:spcAft>
                <a:spcPts val="0"/>
              </a:spcAft>
              <a:defRPr/>
            </a:pPr>
            <a:r>
              <a:rPr lang="sr-Latn-CS" b="1" dirty="0">
                <a:solidFill>
                  <a:srgbClr val="0000FF"/>
                </a:solidFill>
                <a:latin typeface="Cambria" pitchFamily="18" charset="0"/>
              </a:rPr>
              <a:t>Data protection</a:t>
            </a:r>
            <a:endParaRPr lang="en-US" b="1" dirty="0">
              <a:solidFill>
                <a:srgbClr val="0000FF"/>
              </a:solidFill>
              <a:latin typeface="Cambria" pitchFamily="18" charset="0"/>
            </a:endParaRPr>
          </a:p>
          <a:p>
            <a:pPr algn="ctr" fontAlgn="auto">
              <a:spcAft>
                <a:spcPts val="0"/>
              </a:spcAft>
              <a:defRPr/>
            </a:pPr>
            <a:r>
              <a:rPr lang="en-GB" u="sng" dirty="0">
                <a:solidFill>
                  <a:srgbClr val="0000FF"/>
                </a:solidFill>
                <a:latin typeface="Cambria" pitchFamily="18" charset="0"/>
                <a:ea typeface="Calibri" pitchFamily="34" charset="0"/>
                <a:cs typeface="Times New Roman" pitchFamily="18" charset="0"/>
                <a:hlinkClick r:id="rId4"/>
              </a:rPr>
              <a:t>Directive 1999/93/EC</a:t>
            </a:r>
            <a:r>
              <a:rPr lang="en-GB" dirty="0">
                <a:solidFill>
                  <a:srgbClr val="0000FF"/>
                </a:solidFill>
                <a:latin typeface="Cambria" pitchFamily="18" charset="0"/>
                <a:ea typeface="Calibri" pitchFamily="34" charset="0"/>
                <a:cs typeface="Times New Roman" pitchFamily="18" charset="0"/>
              </a:rPr>
              <a:t> – Article 8</a:t>
            </a:r>
            <a:endParaRPr lang="sr-Latn-CS" b="1" dirty="0">
              <a:solidFill>
                <a:srgbClr val="0000FF"/>
              </a:solidFill>
              <a:latin typeface="Cambria" pitchFamily="18" charset="0"/>
            </a:endParaRPr>
          </a:p>
        </p:txBody>
      </p:sp>
      <p:sp>
        <p:nvSpPr>
          <p:cNvPr id="19" name="Rectangle 18"/>
          <p:cNvSpPr/>
          <p:nvPr/>
        </p:nvSpPr>
        <p:spPr>
          <a:xfrm>
            <a:off x="685800" y="1752600"/>
            <a:ext cx="7848600" cy="4062651"/>
          </a:xfrm>
          <a:prstGeom prst="rect">
            <a:avLst/>
          </a:prstGeom>
        </p:spPr>
        <p:txBody>
          <a:bodyPr>
            <a:spAutoFit/>
          </a:bodyPr>
          <a:lstStyle/>
          <a:p>
            <a:pPr algn="just">
              <a:defRPr/>
            </a:pPr>
            <a:endParaRPr lang="en-US" dirty="0">
              <a:solidFill>
                <a:schemeClr val="accent2">
                  <a:lumMod val="50000"/>
                </a:schemeClr>
              </a:solidFill>
              <a:latin typeface="Cambria" pitchFamily="18" charset="0"/>
            </a:endParaRPr>
          </a:p>
          <a:p>
            <a:pPr algn="just">
              <a:defRPr/>
            </a:pPr>
            <a:endParaRPr lang="en-US" dirty="0">
              <a:solidFill>
                <a:schemeClr val="accent2">
                  <a:lumMod val="50000"/>
                </a:schemeClr>
              </a:solidFill>
              <a:latin typeface="Cambria" pitchFamily="18" charset="0"/>
            </a:endParaRPr>
          </a:p>
          <a:p>
            <a:pPr algn="just">
              <a:defRPr/>
            </a:pPr>
            <a:endParaRPr lang="en-US" dirty="0">
              <a:solidFill>
                <a:schemeClr val="accent2">
                  <a:lumMod val="50000"/>
                </a:schemeClr>
              </a:solidFill>
              <a:latin typeface="Cambria" pitchFamily="18" charset="0"/>
            </a:endParaRPr>
          </a:p>
          <a:p>
            <a:pPr algn="just">
              <a:defRPr/>
            </a:pPr>
            <a:endParaRPr lang="en-US" dirty="0">
              <a:solidFill>
                <a:schemeClr val="accent2">
                  <a:lumMod val="50000"/>
                </a:schemeClr>
              </a:solidFill>
              <a:latin typeface="Cambria" pitchFamily="18" charset="0"/>
            </a:endParaRPr>
          </a:p>
          <a:p>
            <a:pPr algn="just">
              <a:defRPr/>
            </a:pPr>
            <a:r>
              <a:rPr lang="en-US" dirty="0">
                <a:solidFill>
                  <a:schemeClr val="accent2">
                    <a:lumMod val="50000"/>
                  </a:schemeClr>
                </a:solidFill>
                <a:latin typeface="Cambria" pitchFamily="18" charset="0"/>
              </a:rPr>
              <a:t>Certification service provider may collect personal data that are necessary for the issuance and maintenance of the certificate, directly from the signatory or indirectly with his/her clearly expressed consent.</a:t>
            </a:r>
          </a:p>
          <a:p>
            <a:pPr algn="just">
              <a:defRPr/>
            </a:pPr>
            <a:endParaRPr lang="en-US" dirty="0">
              <a:solidFill>
                <a:schemeClr val="accent2">
                  <a:lumMod val="50000"/>
                </a:schemeClr>
              </a:solidFill>
              <a:latin typeface="Cambria" pitchFamily="18" charset="0"/>
            </a:endParaRPr>
          </a:p>
          <a:p>
            <a:pPr algn="just">
              <a:defRPr/>
            </a:pPr>
            <a:r>
              <a:rPr lang="en-US" dirty="0">
                <a:solidFill>
                  <a:schemeClr val="accent2">
                    <a:lumMod val="50000"/>
                  </a:schemeClr>
                </a:solidFill>
                <a:latin typeface="Cambria" pitchFamily="18" charset="0"/>
              </a:rPr>
              <a:t>Certification service provider, upon the request of the signatory, may enter signatory’s pseudonym in the certificate, instead of full name of the signatory.</a:t>
            </a:r>
          </a:p>
          <a:p>
            <a:pPr algn="just">
              <a:defRPr/>
            </a:pPr>
            <a:endParaRPr lang="en-US" dirty="0">
              <a:solidFill>
                <a:schemeClr val="accent2">
                  <a:lumMod val="50000"/>
                </a:schemeClr>
              </a:solidFill>
              <a:latin typeface="Cambria" pitchFamily="18" charset="0"/>
            </a:endParaRPr>
          </a:p>
          <a:p>
            <a:pPr algn="just">
              <a:defRPr/>
            </a:pPr>
            <a:endParaRPr lang="en-US" dirty="0">
              <a:solidFill>
                <a:schemeClr val="accent2">
                  <a:lumMod val="50000"/>
                </a:schemeClr>
              </a:solidFill>
              <a:latin typeface="Cambria" pitchFamily="18" charset="0"/>
            </a:endParaRPr>
          </a:p>
          <a:p>
            <a:pPr algn="just">
              <a:defRPr/>
            </a:pPr>
            <a:r>
              <a:rPr lang="en-US" i="1" dirty="0">
                <a:solidFill>
                  <a:schemeClr val="accent2">
                    <a:lumMod val="50000"/>
                  </a:schemeClr>
                </a:solidFill>
                <a:latin typeface="Cambria" pitchFamily="18" charset="0"/>
              </a:rPr>
              <a:t>Article 38</a:t>
            </a:r>
          </a:p>
          <a:p>
            <a:pPr algn="just">
              <a:defRPr/>
            </a:pP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 Same Side Corner Rectangle 14"/>
          <p:cNvSpPr/>
          <p:nvPr/>
        </p:nvSpPr>
        <p:spPr>
          <a:xfrm rot="10800000">
            <a:off x="0" y="6400800"/>
            <a:ext cx="9144000" cy="457200"/>
          </a:xfrm>
          <a:prstGeom prst="round2SameRect">
            <a:avLst>
              <a:gd name="adj1" fmla="val 31543"/>
              <a:gd name="adj2" fmla="val 0"/>
            </a:avLst>
          </a:prstGeom>
          <a:solidFill>
            <a:schemeClr val="accent2">
              <a:lumMod val="20000"/>
              <a:lumOff val="80000"/>
            </a:schemeClr>
          </a:solidFill>
          <a:ln>
            <a:noFill/>
          </a:ln>
          <a:effectLst>
            <a:outerShdw blurRad="50800" dist="38100" dir="16200000" rotWithShape="0">
              <a:schemeClr val="accent2">
                <a:lumMod val="60000"/>
                <a:lumOff val="40000"/>
                <a:alpha val="6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ound Same Side Corner Rectangle 13"/>
          <p:cNvSpPr/>
          <p:nvPr/>
        </p:nvSpPr>
        <p:spPr>
          <a:xfrm>
            <a:off x="0" y="0"/>
            <a:ext cx="9144000" cy="533400"/>
          </a:xfrm>
          <a:prstGeom prst="round2SameRect">
            <a:avLst>
              <a:gd name="adj1" fmla="val 18309"/>
              <a:gd name="adj2" fmla="val 0"/>
            </a:avLst>
          </a:prstGeom>
          <a:solidFill>
            <a:schemeClr val="accent2">
              <a:lumMod val="50000"/>
            </a:schemeClr>
          </a:solidFill>
          <a:ln>
            <a:noFill/>
          </a:ln>
          <a:effectLst>
            <a:outerShdw blurRad="50800" dist="38100" dir="5400000" algn="t" rotWithShape="0">
              <a:schemeClr val="accent2">
                <a:lumMod val="60000"/>
                <a:lumOff val="40000"/>
                <a:alpha val="6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4288" indent="-14288" fontAlgn="auto">
              <a:spcBef>
                <a:spcPts val="0"/>
              </a:spcBef>
              <a:spcAft>
                <a:spcPct val="40000"/>
              </a:spcAft>
              <a:buClr>
                <a:srgbClr val="FF0000"/>
              </a:buClr>
              <a:defRPr/>
            </a:pPr>
            <a:r>
              <a:rPr lang="sr-Latn-CS" b="1" dirty="0">
                <a:solidFill>
                  <a:schemeClr val="accent2">
                    <a:lumMod val="20000"/>
                    <a:lumOff val="80000"/>
                  </a:schemeClr>
                </a:solidFill>
                <a:latin typeface="Cambria" pitchFamily="18" charset="0"/>
                <a:cs typeface="Arial" charset="0"/>
              </a:rPr>
              <a:t>Chapter </a:t>
            </a:r>
            <a:r>
              <a:rPr lang="en-US" b="1" dirty="0">
                <a:solidFill>
                  <a:schemeClr val="accent2">
                    <a:lumMod val="20000"/>
                    <a:lumOff val="80000"/>
                  </a:schemeClr>
                </a:solidFill>
                <a:latin typeface="Cambria" pitchFamily="18" charset="0"/>
                <a:cs typeface="Arial" charset="0"/>
              </a:rPr>
              <a:t>10</a:t>
            </a:r>
            <a:r>
              <a:rPr lang="sr-Latn-CS" b="1" dirty="0">
                <a:solidFill>
                  <a:schemeClr val="accent2">
                    <a:lumMod val="20000"/>
                    <a:lumOff val="80000"/>
                  </a:schemeClr>
                </a:solidFill>
                <a:latin typeface="Cambria" pitchFamily="18" charset="0"/>
                <a:cs typeface="Arial" charset="0"/>
              </a:rPr>
              <a:t>: Information society and media</a:t>
            </a:r>
            <a:endParaRPr lang="en-US" b="1" dirty="0">
              <a:solidFill>
                <a:schemeClr val="accent2">
                  <a:lumMod val="20000"/>
                  <a:lumOff val="80000"/>
                </a:schemeClr>
              </a:solidFill>
              <a:latin typeface="Cambria" pitchFamily="18" charset="0"/>
              <a:cs typeface="Arial" charset="0"/>
            </a:endParaRPr>
          </a:p>
        </p:txBody>
      </p:sp>
      <p:grpSp>
        <p:nvGrpSpPr>
          <p:cNvPr id="16388" name="Group 34"/>
          <p:cNvGrpSpPr>
            <a:grpSpLocks/>
          </p:cNvGrpSpPr>
          <p:nvPr/>
        </p:nvGrpSpPr>
        <p:grpSpPr bwMode="auto">
          <a:xfrm>
            <a:off x="7904163" y="-4763"/>
            <a:ext cx="1211262" cy="385763"/>
            <a:chOff x="7814716" y="-5258"/>
            <a:chExt cx="1210767" cy="460280"/>
          </a:xfrm>
        </p:grpSpPr>
        <p:sp>
          <p:nvSpPr>
            <p:cNvPr id="24" name="5-Point Star 23"/>
            <p:cNvSpPr/>
            <p:nvPr/>
          </p:nvSpPr>
          <p:spPr>
            <a:xfrm rot="165688">
              <a:off x="7814716" y="-5258"/>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5-Point Star 29"/>
            <p:cNvSpPr/>
            <p:nvPr/>
          </p:nvSpPr>
          <p:spPr>
            <a:xfrm rot="165688">
              <a:off x="7996034" y="175717"/>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5-Point Star 30"/>
            <p:cNvSpPr/>
            <p:nvPr/>
          </p:nvSpPr>
          <p:spPr>
            <a:xfrm rot="165688">
              <a:off x="8224634" y="261442"/>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5-Point Star 31"/>
            <p:cNvSpPr/>
            <p:nvPr/>
          </p:nvSpPr>
          <p:spPr>
            <a:xfrm rot="165688">
              <a:off x="8462757" y="261440"/>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5-Point Star 32"/>
            <p:cNvSpPr/>
            <p:nvPr/>
          </p:nvSpPr>
          <p:spPr>
            <a:xfrm rot="165688">
              <a:off x="8843757" y="4266"/>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 name="5-Point Star 33"/>
            <p:cNvSpPr/>
            <p:nvPr/>
          </p:nvSpPr>
          <p:spPr>
            <a:xfrm rot="165688">
              <a:off x="8672308" y="166190"/>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16389" name="Picture 4" descr="C:\Documents and Settings\alen.nikezic\Desktop\MUPIJU-Stari komp\Press clipping\montenegro grb.wmf"/>
          <p:cNvPicPr>
            <a:picLocks noChangeAspect="1" noChangeArrowheads="1"/>
          </p:cNvPicPr>
          <p:nvPr/>
        </p:nvPicPr>
        <p:blipFill>
          <a:blip r:embed="rId3" cstate="print"/>
          <a:srcRect/>
          <a:stretch>
            <a:fillRect/>
          </a:stretch>
        </p:blipFill>
        <p:spPr bwMode="auto">
          <a:xfrm>
            <a:off x="66675" y="6362700"/>
            <a:ext cx="508000" cy="503238"/>
          </a:xfrm>
          <a:prstGeom prst="rect">
            <a:avLst/>
          </a:prstGeom>
          <a:noFill/>
          <a:ln w="9525">
            <a:noFill/>
            <a:miter lim="800000"/>
            <a:headEnd/>
            <a:tailEnd/>
          </a:ln>
        </p:spPr>
      </p:pic>
      <p:sp>
        <p:nvSpPr>
          <p:cNvPr id="20" name="Rectangle 19"/>
          <p:cNvSpPr/>
          <p:nvPr/>
        </p:nvSpPr>
        <p:spPr>
          <a:xfrm>
            <a:off x="498475" y="6415088"/>
            <a:ext cx="4564063" cy="400050"/>
          </a:xfrm>
          <a:prstGeom prst="rect">
            <a:avLst/>
          </a:prstGeom>
        </p:spPr>
        <p:txBody>
          <a:bodyPr wrap="none">
            <a:spAutoFit/>
          </a:bodyPr>
          <a:lstStyle/>
          <a:p>
            <a:pPr fontAlgn="auto">
              <a:spcBef>
                <a:spcPts val="0"/>
              </a:spcBef>
              <a:spcAft>
                <a:spcPts val="0"/>
              </a:spcAft>
              <a:defRPr/>
            </a:pPr>
            <a:r>
              <a:rPr lang="sr-Latn-CS" sz="1000" b="1" dirty="0">
                <a:solidFill>
                  <a:schemeClr val="accent2">
                    <a:lumMod val="75000"/>
                  </a:schemeClr>
                </a:solidFill>
                <a:latin typeface="Cambria" pitchFamily="18" charset="0"/>
              </a:rPr>
              <a:t>M O N T E N E G R O</a:t>
            </a:r>
          </a:p>
          <a:p>
            <a:pPr fontAlgn="auto">
              <a:spcBef>
                <a:spcPts val="0"/>
              </a:spcBef>
              <a:spcAft>
                <a:spcPts val="0"/>
              </a:spcAft>
              <a:defRPr/>
            </a:pPr>
            <a:r>
              <a:rPr lang="en-GB" sz="1000" b="1" dirty="0">
                <a:solidFill>
                  <a:schemeClr val="accent2">
                    <a:lumMod val="75000"/>
                  </a:schemeClr>
                </a:solidFill>
                <a:latin typeface="Cambria" pitchFamily="18" charset="0"/>
              </a:rPr>
              <a:t>Negotiating Team for the Accession of  </a:t>
            </a:r>
            <a:r>
              <a:rPr lang="sr-Latn-CS" sz="1000" b="1" dirty="0">
                <a:solidFill>
                  <a:schemeClr val="accent2">
                    <a:lumMod val="75000"/>
                  </a:schemeClr>
                </a:solidFill>
                <a:latin typeface="Cambria" pitchFamily="18" charset="0"/>
              </a:rPr>
              <a:t>Montenegro </a:t>
            </a:r>
            <a:r>
              <a:rPr lang="en-GB" sz="1000" b="1" dirty="0">
                <a:solidFill>
                  <a:schemeClr val="accent2">
                    <a:lumMod val="75000"/>
                  </a:schemeClr>
                </a:solidFill>
                <a:latin typeface="Cambria" pitchFamily="18" charset="0"/>
              </a:rPr>
              <a:t>to the European Union</a:t>
            </a:r>
            <a:r>
              <a:rPr lang="sr-Latn-CS" sz="1000" b="1" dirty="0">
                <a:solidFill>
                  <a:schemeClr val="accent2">
                    <a:lumMod val="75000"/>
                  </a:schemeClr>
                </a:solidFill>
                <a:latin typeface="Cambria" pitchFamily="18" charset="0"/>
              </a:rPr>
              <a:t> </a:t>
            </a:r>
            <a:endParaRPr lang="en-US" sz="1000" dirty="0">
              <a:solidFill>
                <a:schemeClr val="accent2">
                  <a:lumMod val="75000"/>
                </a:schemeClr>
              </a:solidFill>
              <a:latin typeface="+mn-lt"/>
            </a:endParaRPr>
          </a:p>
        </p:txBody>
      </p:sp>
      <p:sp>
        <p:nvSpPr>
          <p:cNvPr id="16" name="Rectangle 15"/>
          <p:cNvSpPr/>
          <p:nvPr/>
        </p:nvSpPr>
        <p:spPr>
          <a:xfrm>
            <a:off x="5943600" y="6400800"/>
            <a:ext cx="3200400" cy="457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chemeClr val="accent2">
                    <a:lumMod val="50000"/>
                  </a:schemeClr>
                </a:solidFill>
              </a:rPr>
              <a:t>Chapter </a:t>
            </a:r>
            <a:r>
              <a:rPr lang="x-none" sz="1100" b="1" dirty="0">
                <a:solidFill>
                  <a:schemeClr val="accent2">
                    <a:lumMod val="50000"/>
                  </a:schemeClr>
                </a:solidFill>
              </a:rPr>
              <a:t>10</a:t>
            </a:r>
            <a:r>
              <a:rPr lang="en-US" sz="1100" b="1" dirty="0">
                <a:solidFill>
                  <a:schemeClr val="accent2">
                    <a:lumMod val="50000"/>
                  </a:schemeClr>
                </a:solidFill>
              </a:rPr>
              <a:t>: </a:t>
            </a:r>
            <a:r>
              <a:rPr lang="x-none" sz="1100" b="1" dirty="0">
                <a:solidFill>
                  <a:schemeClr val="accent2">
                    <a:lumMod val="50000"/>
                  </a:schemeClr>
                </a:solidFill>
              </a:rPr>
              <a:t> INFORMATION SOCIETY AND MEDIA</a:t>
            </a:r>
            <a:endParaRPr lang="pl-PL" sz="1100" b="1" dirty="0">
              <a:solidFill>
                <a:schemeClr val="accent2">
                  <a:lumMod val="50000"/>
                </a:schemeClr>
              </a:solidFill>
            </a:endParaRPr>
          </a:p>
        </p:txBody>
      </p:sp>
      <p:pic>
        <p:nvPicPr>
          <p:cNvPr id="16392" name="Picture 18" descr="EU MN logo"/>
          <p:cNvPicPr>
            <a:picLocks noChangeAspect="1" noChangeArrowheads="1"/>
          </p:cNvPicPr>
          <p:nvPr/>
        </p:nvPicPr>
        <p:blipFill>
          <a:blip r:embed="rId4" cstate="print"/>
          <a:srcRect/>
          <a:stretch>
            <a:fillRect/>
          </a:stretch>
        </p:blipFill>
        <p:spPr bwMode="auto">
          <a:xfrm>
            <a:off x="7924800" y="620713"/>
            <a:ext cx="1219200" cy="685800"/>
          </a:xfrm>
          <a:prstGeom prst="rect">
            <a:avLst/>
          </a:prstGeom>
          <a:noFill/>
          <a:ln w="9525">
            <a:noFill/>
            <a:miter lim="800000"/>
            <a:headEnd/>
            <a:tailEnd/>
          </a:ln>
        </p:spPr>
      </p:pic>
      <p:sp>
        <p:nvSpPr>
          <p:cNvPr id="18441" name="Content Placeholder 21"/>
          <p:cNvSpPr>
            <a:spLocks noGrp="1"/>
          </p:cNvSpPr>
          <p:nvPr>
            <p:ph sz="half" idx="2"/>
          </p:nvPr>
        </p:nvSpPr>
        <p:spPr>
          <a:xfrm>
            <a:off x="4648200" y="2286000"/>
            <a:ext cx="3733800" cy="3433763"/>
          </a:xfrm>
        </p:spPr>
        <p:txBody>
          <a:bodyPr/>
          <a:lstStyle/>
          <a:p>
            <a:pPr>
              <a:buFont typeface="Wingdings" pitchFamily="2" charset="2"/>
              <a:buChar char="Ø"/>
              <a:defRPr/>
            </a:pPr>
            <a:r>
              <a:rPr lang="en-US" sz="1800" dirty="0" smtClean="0">
                <a:solidFill>
                  <a:schemeClr val="accent2">
                    <a:lumMod val="50000"/>
                  </a:schemeClr>
                </a:solidFill>
                <a:latin typeface="Cambria" pitchFamily="18" charset="0"/>
              </a:rPr>
              <a:t>Article 13</a:t>
            </a:r>
          </a:p>
          <a:p>
            <a:pPr>
              <a:buFont typeface="Wingdings" pitchFamily="2" charset="2"/>
              <a:buChar char="Ø"/>
              <a:defRPr/>
            </a:pPr>
            <a:endParaRPr lang="x-none" sz="1800" i="1" dirty="0" smtClean="0">
              <a:solidFill>
                <a:schemeClr val="accent2">
                  <a:lumMod val="50000"/>
                </a:schemeClr>
              </a:solidFill>
              <a:latin typeface="Cambria" pitchFamily="18" charset="0"/>
            </a:endParaRPr>
          </a:p>
          <a:p>
            <a:pPr>
              <a:buFont typeface="Wingdings" pitchFamily="2" charset="2"/>
              <a:buChar char="Ø"/>
              <a:defRPr/>
            </a:pPr>
            <a:r>
              <a:rPr lang="en-US" sz="1800" dirty="0" smtClean="0">
                <a:solidFill>
                  <a:schemeClr val="accent2">
                    <a:lumMod val="50000"/>
                  </a:schemeClr>
                </a:solidFill>
                <a:latin typeface="Cambria" pitchFamily="18" charset="0"/>
              </a:rPr>
              <a:t>Article 15</a:t>
            </a:r>
          </a:p>
          <a:p>
            <a:pPr>
              <a:buFont typeface="Wingdings" pitchFamily="2" charset="2"/>
              <a:buChar char="Ø"/>
              <a:defRPr/>
            </a:pPr>
            <a:endParaRPr lang="x-none" sz="1800" i="1" dirty="0" smtClean="0">
              <a:solidFill>
                <a:schemeClr val="accent2">
                  <a:lumMod val="50000"/>
                </a:schemeClr>
              </a:solidFill>
              <a:latin typeface="Cambria" pitchFamily="18" charset="0"/>
              <a:cs typeface="Arial" pitchFamily="34" charset="0"/>
            </a:endParaRPr>
          </a:p>
          <a:p>
            <a:pPr>
              <a:buFont typeface="Wingdings" pitchFamily="2" charset="2"/>
              <a:buChar char="Ø"/>
              <a:defRPr/>
            </a:pPr>
            <a:r>
              <a:rPr lang="en-US" sz="1800" dirty="0" smtClean="0">
                <a:solidFill>
                  <a:schemeClr val="accent2">
                    <a:lumMod val="50000"/>
                  </a:schemeClr>
                </a:solidFill>
                <a:latin typeface="Cambria" pitchFamily="18" charset="0"/>
                <a:cs typeface="Arial" pitchFamily="34" charset="0"/>
              </a:rPr>
              <a:t>Article 10</a:t>
            </a:r>
          </a:p>
          <a:p>
            <a:pPr>
              <a:buFont typeface="Wingdings" pitchFamily="2" charset="2"/>
              <a:buChar char="Ø"/>
              <a:defRPr/>
            </a:pPr>
            <a:endParaRPr lang="x-none" sz="1800" i="1" dirty="0" smtClean="0">
              <a:solidFill>
                <a:schemeClr val="accent2">
                  <a:lumMod val="50000"/>
                </a:schemeClr>
              </a:solidFill>
              <a:latin typeface="Cambria" pitchFamily="18" charset="0"/>
              <a:cs typeface="Arial" pitchFamily="34" charset="0"/>
            </a:endParaRPr>
          </a:p>
          <a:p>
            <a:pPr>
              <a:buFont typeface="Wingdings" pitchFamily="2" charset="2"/>
              <a:buChar char="Ø"/>
              <a:defRPr/>
            </a:pPr>
            <a:r>
              <a:rPr lang="en-US" sz="1800" dirty="0" smtClean="0">
                <a:solidFill>
                  <a:schemeClr val="accent2">
                    <a:lumMod val="50000"/>
                  </a:schemeClr>
                </a:solidFill>
                <a:latin typeface="Cambria" pitchFamily="18" charset="0"/>
                <a:cs typeface="Arial" pitchFamily="34" charset="0"/>
              </a:rPr>
              <a:t>Article 11</a:t>
            </a:r>
          </a:p>
          <a:p>
            <a:pPr>
              <a:buFont typeface="Wingdings" pitchFamily="2" charset="2"/>
              <a:buChar char="Ø"/>
              <a:defRPr/>
            </a:pPr>
            <a:endParaRPr lang="en-US" i="1" dirty="0" smtClean="0">
              <a:solidFill>
                <a:schemeClr val="accent2">
                  <a:lumMod val="50000"/>
                </a:schemeClr>
              </a:solidFill>
              <a:latin typeface="Cambria" pitchFamily="18" charset="0"/>
              <a:cs typeface="Arial" pitchFamily="34" charset="0"/>
            </a:endParaRPr>
          </a:p>
          <a:p>
            <a:pPr>
              <a:buFont typeface="Wingdings" pitchFamily="2" charset="2"/>
              <a:buChar char="Ø"/>
              <a:defRPr/>
            </a:pPr>
            <a:endParaRPr lang="en-US" i="1" dirty="0" smtClean="0">
              <a:solidFill>
                <a:schemeClr val="accent2">
                  <a:lumMod val="50000"/>
                </a:schemeClr>
              </a:solidFill>
              <a:latin typeface="Cambria" pitchFamily="18" charset="0"/>
            </a:endParaRPr>
          </a:p>
          <a:p>
            <a:pPr>
              <a:buFont typeface="Wingdings" pitchFamily="2" charset="2"/>
              <a:buChar char="Ø"/>
              <a:defRPr/>
            </a:pPr>
            <a:endParaRPr lang="en-US" dirty="0" smtClean="0">
              <a:solidFill>
                <a:srgbClr val="800000"/>
              </a:solidFill>
              <a:latin typeface="Cambria" pitchFamily="18" charset="0"/>
            </a:endParaRPr>
          </a:p>
          <a:p>
            <a:pPr lvl="1">
              <a:buFont typeface="Wingdings" pitchFamily="2" charset="2"/>
              <a:buChar char="Ø"/>
              <a:defRPr/>
            </a:pPr>
            <a:endParaRPr lang="sr-Latn-CS" dirty="0" smtClean="0">
              <a:solidFill>
                <a:srgbClr val="800000"/>
              </a:solidFill>
              <a:latin typeface="Cambria" pitchFamily="18" charset="0"/>
            </a:endParaRPr>
          </a:p>
          <a:p>
            <a:pPr lvl="1">
              <a:buFont typeface="Wingdings" pitchFamily="2" charset="2"/>
              <a:buChar char="Ø"/>
              <a:defRPr/>
            </a:pPr>
            <a:endParaRPr lang="en-US" dirty="0" smtClean="0">
              <a:solidFill>
                <a:srgbClr val="800000"/>
              </a:solidFill>
              <a:latin typeface="Cambria" pitchFamily="18" charset="0"/>
            </a:endParaRPr>
          </a:p>
        </p:txBody>
      </p:sp>
      <p:sp>
        <p:nvSpPr>
          <p:cNvPr id="18442" name="Text Placeholder 22"/>
          <p:cNvSpPr>
            <a:spLocks noGrp="1"/>
          </p:cNvSpPr>
          <p:nvPr>
            <p:ph type="body" sz="quarter" idx="3"/>
          </p:nvPr>
        </p:nvSpPr>
        <p:spPr>
          <a:xfrm>
            <a:off x="762000" y="981075"/>
            <a:ext cx="3808413" cy="639763"/>
          </a:xfrm>
        </p:spPr>
        <p:txBody>
          <a:bodyPr/>
          <a:lstStyle/>
          <a:p>
            <a:pPr>
              <a:defRPr/>
            </a:pPr>
            <a:r>
              <a:rPr lang="en-GB" b="0" dirty="0" smtClean="0">
                <a:solidFill>
                  <a:schemeClr val="accent2">
                    <a:lumMod val="50000"/>
                  </a:schemeClr>
                </a:solidFill>
                <a:latin typeface="Cambria" pitchFamily="18" charset="0"/>
                <a:ea typeface="Calibri" pitchFamily="34" charset="0"/>
                <a:cs typeface="Times New Roman" pitchFamily="18" charset="0"/>
                <a:hlinkClick r:id="rId5"/>
              </a:rPr>
              <a:t>Directive 1999/93/EC</a:t>
            </a:r>
            <a:endParaRPr lang="en-US" b="0" dirty="0" smtClean="0">
              <a:solidFill>
                <a:srgbClr val="800000"/>
              </a:solidFill>
              <a:latin typeface="Cambria" pitchFamily="18" charset="0"/>
            </a:endParaRPr>
          </a:p>
        </p:txBody>
      </p:sp>
      <p:sp>
        <p:nvSpPr>
          <p:cNvPr id="18443" name="Content Placeholder 24"/>
          <p:cNvSpPr>
            <a:spLocks noGrp="1"/>
          </p:cNvSpPr>
          <p:nvPr>
            <p:ph sz="quarter" idx="4"/>
          </p:nvPr>
        </p:nvSpPr>
        <p:spPr>
          <a:xfrm>
            <a:off x="228600" y="2209800"/>
            <a:ext cx="4114800" cy="3886200"/>
          </a:xfrm>
        </p:spPr>
        <p:txBody>
          <a:bodyPr/>
          <a:lstStyle/>
          <a:p>
            <a:pPr>
              <a:buFont typeface="Wingdings" pitchFamily="2" charset="2"/>
              <a:buChar char="Ø"/>
              <a:defRPr/>
            </a:pPr>
            <a:r>
              <a:rPr lang="en-US" sz="1800" dirty="0" smtClean="0">
                <a:solidFill>
                  <a:schemeClr val="accent2">
                    <a:lumMod val="50000"/>
                  </a:schemeClr>
                </a:solidFill>
                <a:latin typeface="Cambria" pitchFamily="18" charset="0"/>
                <a:cs typeface="Arial" pitchFamily="34" charset="0"/>
              </a:rPr>
              <a:t>Requirements for qualified certificates-</a:t>
            </a:r>
            <a:r>
              <a:rPr lang="pl-PL" sz="1800" dirty="0" smtClean="0">
                <a:solidFill>
                  <a:schemeClr val="accent2">
                    <a:lumMod val="50000"/>
                  </a:schemeClr>
                </a:solidFill>
                <a:latin typeface="Cambria" pitchFamily="18" charset="0"/>
                <a:cs typeface="Arial" pitchFamily="34" charset="0"/>
              </a:rPr>
              <a:t> AN</a:t>
            </a:r>
            <a:r>
              <a:rPr lang="en-US" sz="1800" dirty="0" smtClean="0">
                <a:solidFill>
                  <a:schemeClr val="accent2">
                    <a:lumMod val="50000"/>
                  </a:schemeClr>
                </a:solidFill>
                <a:latin typeface="Cambria" pitchFamily="18" charset="0"/>
                <a:cs typeface="Arial" pitchFamily="34" charset="0"/>
              </a:rPr>
              <a:t>N</a:t>
            </a:r>
            <a:r>
              <a:rPr lang="pl-PL" sz="1800" dirty="0" smtClean="0">
                <a:solidFill>
                  <a:schemeClr val="accent2">
                    <a:lumMod val="50000"/>
                  </a:schemeClr>
                </a:solidFill>
                <a:latin typeface="Cambria" pitchFamily="18" charset="0"/>
                <a:cs typeface="Arial" pitchFamily="34" charset="0"/>
              </a:rPr>
              <a:t>E</a:t>
            </a:r>
            <a:r>
              <a:rPr lang="en-US" sz="1800" dirty="0" smtClean="0">
                <a:solidFill>
                  <a:schemeClr val="accent2">
                    <a:lumMod val="50000"/>
                  </a:schemeClr>
                </a:solidFill>
                <a:latin typeface="Cambria" pitchFamily="18" charset="0"/>
                <a:cs typeface="Arial" pitchFamily="34" charset="0"/>
              </a:rPr>
              <a:t>X</a:t>
            </a:r>
            <a:r>
              <a:rPr lang="pl-PL" sz="1800" dirty="0" smtClean="0">
                <a:solidFill>
                  <a:schemeClr val="accent2">
                    <a:lumMod val="50000"/>
                  </a:schemeClr>
                </a:solidFill>
                <a:latin typeface="Cambria" pitchFamily="18" charset="0"/>
                <a:cs typeface="Arial" pitchFamily="34" charset="0"/>
              </a:rPr>
              <a:t> I</a:t>
            </a:r>
            <a:endParaRPr lang="en-US" sz="1800" dirty="0" smtClean="0">
              <a:solidFill>
                <a:schemeClr val="accent2">
                  <a:lumMod val="50000"/>
                </a:schemeClr>
              </a:solidFill>
              <a:latin typeface="Cambria" pitchFamily="18" charset="0"/>
              <a:cs typeface="Arial" pitchFamily="34" charset="0"/>
            </a:endParaRPr>
          </a:p>
          <a:p>
            <a:pPr>
              <a:buFont typeface="Wingdings" pitchFamily="2" charset="2"/>
              <a:buChar char="Ø"/>
              <a:defRPr/>
            </a:pPr>
            <a:r>
              <a:rPr lang="en-US" sz="1800" dirty="0" smtClean="0">
                <a:solidFill>
                  <a:schemeClr val="accent2">
                    <a:lumMod val="50000"/>
                  </a:schemeClr>
                </a:solidFill>
                <a:latin typeface="Cambria" pitchFamily="18" charset="0"/>
                <a:cs typeface="Arial" pitchFamily="34" charset="0"/>
              </a:rPr>
              <a:t>Requirements for certification-service-providers issuing qualified certificates-</a:t>
            </a:r>
            <a:r>
              <a:rPr lang="pl-PL" sz="1800" dirty="0" smtClean="0">
                <a:solidFill>
                  <a:schemeClr val="accent2">
                    <a:lumMod val="50000"/>
                  </a:schemeClr>
                </a:solidFill>
                <a:latin typeface="Cambria" pitchFamily="18" charset="0"/>
                <a:cs typeface="Arial" pitchFamily="34" charset="0"/>
              </a:rPr>
              <a:t>AN</a:t>
            </a:r>
            <a:r>
              <a:rPr lang="en-US" sz="1800" dirty="0" smtClean="0">
                <a:solidFill>
                  <a:schemeClr val="accent2">
                    <a:lumMod val="50000"/>
                  </a:schemeClr>
                </a:solidFill>
                <a:latin typeface="Cambria" pitchFamily="18" charset="0"/>
                <a:cs typeface="Arial" pitchFamily="34" charset="0"/>
              </a:rPr>
              <a:t>NEX</a:t>
            </a:r>
            <a:r>
              <a:rPr lang="pl-PL" sz="1800" dirty="0" smtClean="0">
                <a:solidFill>
                  <a:schemeClr val="accent2">
                    <a:lumMod val="50000"/>
                  </a:schemeClr>
                </a:solidFill>
                <a:latin typeface="Cambria" pitchFamily="18" charset="0"/>
                <a:cs typeface="Arial" pitchFamily="34" charset="0"/>
              </a:rPr>
              <a:t> I</a:t>
            </a:r>
            <a:r>
              <a:rPr lang="en-GB" sz="1800" dirty="0" smtClean="0">
                <a:solidFill>
                  <a:schemeClr val="accent2">
                    <a:lumMod val="50000"/>
                  </a:schemeClr>
                </a:solidFill>
                <a:latin typeface="Cambria" pitchFamily="18" charset="0"/>
                <a:cs typeface="Arial" pitchFamily="34" charset="0"/>
              </a:rPr>
              <a:t>I</a:t>
            </a:r>
          </a:p>
          <a:p>
            <a:pPr>
              <a:buFont typeface="Wingdings" pitchFamily="2" charset="2"/>
              <a:buChar char="Ø"/>
              <a:defRPr/>
            </a:pPr>
            <a:r>
              <a:rPr lang="pl-PL" sz="1800" dirty="0" smtClean="0">
                <a:solidFill>
                  <a:schemeClr val="accent2">
                    <a:lumMod val="50000"/>
                  </a:schemeClr>
                </a:solidFill>
                <a:latin typeface="Cambria" pitchFamily="18" charset="0"/>
                <a:cs typeface="Arial" pitchFamily="34" charset="0"/>
              </a:rPr>
              <a:t>Requirements for secure signature-creation device</a:t>
            </a:r>
            <a:r>
              <a:rPr lang="sr-Latn-CS" sz="1800" dirty="0" smtClean="0">
                <a:solidFill>
                  <a:schemeClr val="accent2">
                    <a:lumMod val="50000"/>
                  </a:schemeClr>
                </a:solidFill>
                <a:latin typeface="Cambria" pitchFamily="18" charset="0"/>
                <a:ea typeface="Calibri" pitchFamily="34" charset="0"/>
                <a:cs typeface="Times New Roman" pitchFamily="18" charset="0"/>
              </a:rPr>
              <a:t>-</a:t>
            </a:r>
            <a:r>
              <a:rPr lang="pl-PL" sz="1800" dirty="0" smtClean="0">
                <a:solidFill>
                  <a:schemeClr val="accent2">
                    <a:lumMod val="50000"/>
                  </a:schemeClr>
                </a:solidFill>
                <a:latin typeface="Cambria" pitchFamily="18" charset="0"/>
                <a:cs typeface="Arial" pitchFamily="34" charset="0"/>
              </a:rPr>
              <a:t>AN</a:t>
            </a:r>
            <a:r>
              <a:rPr lang="en-US" sz="1800" dirty="0" smtClean="0">
                <a:solidFill>
                  <a:schemeClr val="accent2">
                    <a:lumMod val="50000"/>
                  </a:schemeClr>
                </a:solidFill>
                <a:latin typeface="Cambria" pitchFamily="18" charset="0"/>
                <a:cs typeface="Arial" pitchFamily="34" charset="0"/>
              </a:rPr>
              <a:t>N</a:t>
            </a:r>
            <a:r>
              <a:rPr lang="pl-PL" sz="1800" dirty="0" smtClean="0">
                <a:solidFill>
                  <a:schemeClr val="accent2">
                    <a:lumMod val="50000"/>
                  </a:schemeClr>
                </a:solidFill>
                <a:latin typeface="Cambria" pitchFamily="18" charset="0"/>
                <a:cs typeface="Arial" pitchFamily="34" charset="0"/>
              </a:rPr>
              <a:t>E</a:t>
            </a:r>
            <a:r>
              <a:rPr lang="en-US" sz="1800" dirty="0" smtClean="0">
                <a:solidFill>
                  <a:schemeClr val="accent2">
                    <a:lumMod val="50000"/>
                  </a:schemeClr>
                </a:solidFill>
                <a:latin typeface="Cambria" pitchFamily="18" charset="0"/>
                <a:cs typeface="Arial" pitchFamily="34" charset="0"/>
              </a:rPr>
              <a:t>X</a:t>
            </a:r>
            <a:r>
              <a:rPr lang="pl-PL" sz="1800" dirty="0" smtClean="0">
                <a:solidFill>
                  <a:schemeClr val="accent2">
                    <a:lumMod val="50000"/>
                  </a:schemeClr>
                </a:solidFill>
                <a:latin typeface="Cambria" pitchFamily="18" charset="0"/>
                <a:cs typeface="Arial" pitchFamily="34" charset="0"/>
              </a:rPr>
              <a:t> III</a:t>
            </a:r>
            <a:endParaRPr lang="en-US" sz="1800" dirty="0" smtClean="0">
              <a:solidFill>
                <a:schemeClr val="accent2">
                  <a:lumMod val="50000"/>
                </a:schemeClr>
              </a:solidFill>
              <a:latin typeface="Cambria" pitchFamily="18" charset="0"/>
              <a:cs typeface="Arial" pitchFamily="34" charset="0"/>
            </a:endParaRPr>
          </a:p>
          <a:p>
            <a:pPr>
              <a:buFont typeface="Wingdings" pitchFamily="2" charset="2"/>
              <a:buChar char="Ø"/>
              <a:defRPr/>
            </a:pPr>
            <a:r>
              <a:rPr lang="en-US" sz="1800" dirty="0" smtClean="0">
                <a:solidFill>
                  <a:schemeClr val="accent2">
                    <a:lumMod val="50000"/>
                  </a:schemeClr>
                </a:solidFill>
                <a:latin typeface="Cambria" pitchFamily="18" charset="0"/>
                <a:cs typeface="Arial" pitchFamily="34" charset="0"/>
              </a:rPr>
              <a:t>Recommendations for secure signature verification -ANNEX IV</a:t>
            </a:r>
          </a:p>
          <a:p>
            <a:pPr>
              <a:buFont typeface="Wingdings" pitchFamily="2" charset="2"/>
              <a:buChar char="Ø"/>
              <a:defRPr/>
            </a:pPr>
            <a:endParaRPr lang="en-US" sz="2000" dirty="0" smtClean="0">
              <a:solidFill>
                <a:srgbClr val="C0504D">
                  <a:lumMod val="50000"/>
                </a:srgbClr>
              </a:solidFill>
              <a:latin typeface="Cambria" pitchFamily="18" charset="0"/>
              <a:cs typeface="Arial" pitchFamily="34" charset="0"/>
            </a:endParaRPr>
          </a:p>
          <a:p>
            <a:pPr>
              <a:buFont typeface="Wingdings" pitchFamily="2" charset="2"/>
              <a:buChar char="Ø"/>
              <a:defRPr/>
            </a:pPr>
            <a:endParaRPr lang="en-US" sz="2000" dirty="0" smtClean="0">
              <a:solidFill>
                <a:srgbClr val="C0504D">
                  <a:lumMod val="50000"/>
                </a:srgbClr>
              </a:solidFill>
              <a:latin typeface="Cambria" pitchFamily="18" charset="0"/>
              <a:cs typeface="Arial" pitchFamily="34" charset="0"/>
            </a:endParaRPr>
          </a:p>
          <a:p>
            <a:pPr>
              <a:buFont typeface="Wingdings" pitchFamily="2" charset="2"/>
              <a:buChar char="Ø"/>
              <a:defRPr/>
            </a:pPr>
            <a:endParaRPr lang="en-US" sz="2000" dirty="0" smtClean="0">
              <a:solidFill>
                <a:srgbClr val="C0504D">
                  <a:lumMod val="50000"/>
                </a:srgbClr>
              </a:solidFill>
              <a:latin typeface="Cambria" pitchFamily="18" charset="0"/>
              <a:cs typeface="Arial" pitchFamily="34" charset="0"/>
            </a:endParaRPr>
          </a:p>
          <a:p>
            <a:pPr>
              <a:buFont typeface="Wingdings" pitchFamily="2" charset="2"/>
              <a:buChar char="Ø"/>
              <a:defRPr/>
            </a:pPr>
            <a:endParaRPr lang="en-GB" sz="2000" dirty="0" smtClean="0">
              <a:solidFill>
                <a:srgbClr val="C0504D">
                  <a:lumMod val="50000"/>
                </a:srgbClr>
              </a:solidFill>
              <a:latin typeface="Cambria" pitchFamily="18" charset="0"/>
              <a:cs typeface="Arial" pitchFamily="34" charset="0"/>
            </a:endParaRPr>
          </a:p>
          <a:p>
            <a:pPr>
              <a:buFont typeface="Wingdings" pitchFamily="2" charset="2"/>
              <a:buChar char="Ø"/>
              <a:defRPr/>
            </a:pPr>
            <a:endParaRPr lang="en-US" sz="2000" dirty="0" smtClean="0">
              <a:solidFill>
                <a:schemeClr val="accent2">
                  <a:lumMod val="50000"/>
                </a:schemeClr>
              </a:solidFill>
              <a:latin typeface="Cambria" pitchFamily="18" charset="0"/>
              <a:cs typeface="Arial" pitchFamily="34" charset="0"/>
            </a:endParaRPr>
          </a:p>
        </p:txBody>
      </p:sp>
      <p:sp>
        <p:nvSpPr>
          <p:cNvPr id="22" name="Text Placeholder 22"/>
          <p:cNvSpPr txBox="1">
            <a:spLocks/>
          </p:cNvSpPr>
          <p:nvPr/>
        </p:nvSpPr>
        <p:spPr bwMode="auto">
          <a:xfrm>
            <a:off x="4267200" y="990600"/>
            <a:ext cx="4041775" cy="639763"/>
          </a:xfrm>
          <a:prstGeom prst="rect">
            <a:avLst/>
          </a:prstGeom>
          <a:noFill/>
          <a:ln w="9525">
            <a:noFill/>
            <a:miter lim="800000"/>
            <a:headEnd/>
            <a:tailEnd/>
          </a:ln>
        </p:spPr>
        <p:txBody>
          <a:bodyPr anchor="b"/>
          <a:lstStyle/>
          <a:p>
            <a:pPr eaLnBrk="0" hangingPunct="0">
              <a:spcBef>
                <a:spcPct val="20000"/>
              </a:spcBef>
              <a:defRPr/>
            </a:pPr>
            <a:r>
              <a:rPr lang="en-GB" sz="2400" dirty="0">
                <a:solidFill>
                  <a:srgbClr val="0000FF"/>
                </a:solidFill>
                <a:latin typeface="Cambria" pitchFamily="18" charset="0"/>
              </a:rPr>
              <a:t>   </a:t>
            </a:r>
            <a:r>
              <a:rPr lang="en-GB" sz="2400" u="sng" dirty="0" smtClean="0">
                <a:solidFill>
                  <a:srgbClr val="0000FF"/>
                </a:solidFill>
                <a:latin typeface="Cambria" pitchFamily="18" charset="0"/>
              </a:rPr>
              <a:t>Law</a:t>
            </a:r>
            <a:r>
              <a:rPr lang="x-none" sz="2400" u="sng" dirty="0" smtClean="0">
                <a:solidFill>
                  <a:srgbClr val="0000FF"/>
                </a:solidFill>
                <a:latin typeface="Cambria" pitchFamily="18" charset="0"/>
              </a:rPr>
              <a:t> on electronic signature</a:t>
            </a:r>
            <a:endParaRPr lang="en-US" sz="2400" u="sng" dirty="0">
              <a:solidFill>
                <a:srgbClr val="0000FF"/>
              </a:solidFill>
              <a:latin typeface="Cambria" pitchFamily="18" charset="0"/>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 Same Side Corner Rectangle 14"/>
          <p:cNvSpPr/>
          <p:nvPr/>
        </p:nvSpPr>
        <p:spPr>
          <a:xfrm rot="10800000">
            <a:off x="0" y="6400800"/>
            <a:ext cx="9144000" cy="457200"/>
          </a:xfrm>
          <a:prstGeom prst="round2SameRect">
            <a:avLst>
              <a:gd name="adj1" fmla="val 31543"/>
              <a:gd name="adj2" fmla="val 0"/>
            </a:avLst>
          </a:prstGeom>
          <a:solidFill>
            <a:schemeClr val="accent2">
              <a:lumMod val="20000"/>
              <a:lumOff val="80000"/>
            </a:schemeClr>
          </a:solidFill>
          <a:ln>
            <a:noFill/>
          </a:ln>
          <a:effectLst>
            <a:outerShdw blurRad="50800" dist="38100" dir="16200000" rotWithShape="0">
              <a:schemeClr val="accent2">
                <a:lumMod val="60000"/>
                <a:lumOff val="40000"/>
                <a:alpha val="6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ound Same Side Corner Rectangle 13"/>
          <p:cNvSpPr/>
          <p:nvPr/>
        </p:nvSpPr>
        <p:spPr>
          <a:xfrm>
            <a:off x="0" y="0"/>
            <a:ext cx="9144000" cy="533400"/>
          </a:xfrm>
          <a:prstGeom prst="round2SameRect">
            <a:avLst>
              <a:gd name="adj1" fmla="val 18309"/>
              <a:gd name="adj2" fmla="val 0"/>
            </a:avLst>
          </a:prstGeom>
          <a:solidFill>
            <a:schemeClr val="accent2">
              <a:lumMod val="50000"/>
            </a:schemeClr>
          </a:solidFill>
          <a:ln>
            <a:noFill/>
          </a:ln>
          <a:effectLst>
            <a:outerShdw blurRad="50800" dist="38100" dir="5400000" algn="t" rotWithShape="0">
              <a:schemeClr val="accent2">
                <a:lumMod val="60000"/>
                <a:lumOff val="40000"/>
                <a:alpha val="6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4288" indent="-14288" fontAlgn="auto">
              <a:spcBef>
                <a:spcPts val="0"/>
              </a:spcBef>
              <a:spcAft>
                <a:spcPct val="40000"/>
              </a:spcAft>
              <a:buClr>
                <a:srgbClr val="FF0000"/>
              </a:buClr>
              <a:defRPr/>
            </a:pPr>
            <a:r>
              <a:rPr lang="sr-Latn-CS" b="1" dirty="0">
                <a:solidFill>
                  <a:schemeClr val="accent2">
                    <a:lumMod val="20000"/>
                    <a:lumOff val="80000"/>
                  </a:schemeClr>
                </a:solidFill>
                <a:latin typeface="Cambria" pitchFamily="18" charset="0"/>
                <a:cs typeface="Arial" charset="0"/>
              </a:rPr>
              <a:t>Chapter </a:t>
            </a:r>
            <a:r>
              <a:rPr lang="en-US" b="1" dirty="0">
                <a:solidFill>
                  <a:schemeClr val="accent2">
                    <a:lumMod val="20000"/>
                    <a:lumOff val="80000"/>
                  </a:schemeClr>
                </a:solidFill>
                <a:latin typeface="Cambria" pitchFamily="18" charset="0"/>
                <a:cs typeface="Arial" charset="0"/>
              </a:rPr>
              <a:t>10</a:t>
            </a:r>
            <a:r>
              <a:rPr lang="sr-Latn-CS" b="1" dirty="0">
                <a:solidFill>
                  <a:schemeClr val="accent2">
                    <a:lumMod val="20000"/>
                    <a:lumOff val="80000"/>
                  </a:schemeClr>
                </a:solidFill>
                <a:latin typeface="Cambria" pitchFamily="18" charset="0"/>
                <a:cs typeface="Arial" charset="0"/>
              </a:rPr>
              <a:t>: Information society and media</a:t>
            </a:r>
            <a:endParaRPr lang="en-US" b="1" dirty="0">
              <a:solidFill>
                <a:schemeClr val="accent2">
                  <a:lumMod val="20000"/>
                  <a:lumOff val="80000"/>
                </a:schemeClr>
              </a:solidFill>
              <a:latin typeface="Cambria" pitchFamily="18" charset="0"/>
              <a:cs typeface="Arial" charset="0"/>
            </a:endParaRPr>
          </a:p>
        </p:txBody>
      </p:sp>
      <p:grpSp>
        <p:nvGrpSpPr>
          <p:cNvPr id="17412" name="Group 34"/>
          <p:cNvGrpSpPr>
            <a:grpSpLocks/>
          </p:cNvGrpSpPr>
          <p:nvPr/>
        </p:nvGrpSpPr>
        <p:grpSpPr bwMode="auto">
          <a:xfrm>
            <a:off x="7904163" y="-4763"/>
            <a:ext cx="1211262" cy="385763"/>
            <a:chOff x="7814716" y="-5258"/>
            <a:chExt cx="1210767" cy="460280"/>
          </a:xfrm>
        </p:grpSpPr>
        <p:sp>
          <p:nvSpPr>
            <p:cNvPr id="24" name="5-Point Star 23"/>
            <p:cNvSpPr/>
            <p:nvPr/>
          </p:nvSpPr>
          <p:spPr>
            <a:xfrm rot="165688">
              <a:off x="7814716" y="-5258"/>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5-Point Star 29"/>
            <p:cNvSpPr/>
            <p:nvPr/>
          </p:nvSpPr>
          <p:spPr>
            <a:xfrm rot="165688">
              <a:off x="7996034" y="175717"/>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5-Point Star 30"/>
            <p:cNvSpPr/>
            <p:nvPr/>
          </p:nvSpPr>
          <p:spPr>
            <a:xfrm rot="165688">
              <a:off x="8224634" y="261442"/>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5-Point Star 31"/>
            <p:cNvSpPr/>
            <p:nvPr/>
          </p:nvSpPr>
          <p:spPr>
            <a:xfrm rot="165688">
              <a:off x="8462757" y="261440"/>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5-Point Star 32"/>
            <p:cNvSpPr/>
            <p:nvPr/>
          </p:nvSpPr>
          <p:spPr>
            <a:xfrm rot="165688">
              <a:off x="8843757" y="4266"/>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 name="5-Point Star 33"/>
            <p:cNvSpPr/>
            <p:nvPr/>
          </p:nvSpPr>
          <p:spPr>
            <a:xfrm rot="165688">
              <a:off x="8672308" y="166190"/>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6" name="Rectangle 35"/>
          <p:cNvSpPr/>
          <p:nvPr/>
        </p:nvSpPr>
        <p:spPr>
          <a:xfrm>
            <a:off x="381000" y="4495800"/>
            <a:ext cx="8382000" cy="923925"/>
          </a:xfrm>
          <a:prstGeom prst="rect">
            <a:avLst/>
          </a:prstGeom>
        </p:spPr>
        <p:txBody>
          <a:bodyPr>
            <a:spAutoFit/>
          </a:bodyPr>
          <a:lstStyle/>
          <a:p>
            <a:pPr marL="814388" indent="-450850" algn="ctr" fontAlgn="auto">
              <a:spcBef>
                <a:spcPts val="0"/>
              </a:spcBef>
              <a:spcAft>
                <a:spcPts val="0"/>
              </a:spcAft>
              <a:defRPr/>
            </a:pPr>
            <a:endParaRPr lang="en-US" b="1" dirty="0">
              <a:solidFill>
                <a:schemeClr val="accent2">
                  <a:lumMod val="50000"/>
                </a:schemeClr>
              </a:solidFill>
              <a:latin typeface="Cambria" pitchFamily="18" charset="0"/>
              <a:cs typeface="+mn-cs"/>
            </a:endParaRPr>
          </a:p>
          <a:p>
            <a:pPr marL="814388" indent="-450850" algn="ctr" fontAlgn="auto">
              <a:spcBef>
                <a:spcPts val="0"/>
              </a:spcBef>
              <a:spcAft>
                <a:spcPts val="0"/>
              </a:spcAft>
              <a:defRPr/>
            </a:pPr>
            <a:endParaRPr lang="en-US" b="1" dirty="0">
              <a:solidFill>
                <a:schemeClr val="accent2">
                  <a:lumMod val="50000"/>
                </a:schemeClr>
              </a:solidFill>
              <a:latin typeface="Cambria" pitchFamily="18" charset="0"/>
              <a:cs typeface="+mn-cs"/>
            </a:endParaRPr>
          </a:p>
          <a:p>
            <a:pPr marL="814388" indent="-450850" algn="ctr" fontAlgn="auto">
              <a:spcBef>
                <a:spcPts val="0"/>
              </a:spcBef>
              <a:spcAft>
                <a:spcPts val="0"/>
              </a:spcAft>
              <a:defRPr/>
            </a:pPr>
            <a:endParaRPr lang="en-US" b="1" dirty="0">
              <a:solidFill>
                <a:schemeClr val="accent2">
                  <a:lumMod val="50000"/>
                </a:schemeClr>
              </a:solidFill>
              <a:latin typeface="Cambria" pitchFamily="18" charset="0"/>
              <a:cs typeface="+mn-cs"/>
            </a:endParaRPr>
          </a:p>
        </p:txBody>
      </p:sp>
      <p:pic>
        <p:nvPicPr>
          <p:cNvPr id="17414" name="Picture 4" descr="C:\Documents and Settings\alen.nikezic\Desktop\MUPIJU-Stari komp\Press clipping\montenegro grb.wmf"/>
          <p:cNvPicPr>
            <a:picLocks noChangeAspect="1" noChangeArrowheads="1"/>
          </p:cNvPicPr>
          <p:nvPr/>
        </p:nvPicPr>
        <p:blipFill>
          <a:blip r:embed="rId2" cstate="print"/>
          <a:srcRect/>
          <a:stretch>
            <a:fillRect/>
          </a:stretch>
        </p:blipFill>
        <p:spPr bwMode="auto">
          <a:xfrm>
            <a:off x="66675" y="6362700"/>
            <a:ext cx="508000" cy="503238"/>
          </a:xfrm>
          <a:prstGeom prst="rect">
            <a:avLst/>
          </a:prstGeom>
          <a:noFill/>
          <a:ln w="9525">
            <a:noFill/>
            <a:miter lim="800000"/>
            <a:headEnd/>
            <a:tailEnd/>
          </a:ln>
        </p:spPr>
      </p:pic>
      <p:sp>
        <p:nvSpPr>
          <p:cNvPr id="20" name="Rectangle 19"/>
          <p:cNvSpPr/>
          <p:nvPr/>
        </p:nvSpPr>
        <p:spPr>
          <a:xfrm>
            <a:off x="498475" y="6415088"/>
            <a:ext cx="4564063" cy="400050"/>
          </a:xfrm>
          <a:prstGeom prst="rect">
            <a:avLst/>
          </a:prstGeom>
        </p:spPr>
        <p:txBody>
          <a:bodyPr wrap="none">
            <a:spAutoFit/>
          </a:bodyPr>
          <a:lstStyle/>
          <a:p>
            <a:pPr fontAlgn="auto">
              <a:spcBef>
                <a:spcPts val="0"/>
              </a:spcBef>
              <a:spcAft>
                <a:spcPts val="0"/>
              </a:spcAft>
              <a:defRPr/>
            </a:pPr>
            <a:r>
              <a:rPr lang="sr-Latn-CS" sz="1000" b="1" dirty="0">
                <a:solidFill>
                  <a:schemeClr val="accent2">
                    <a:lumMod val="75000"/>
                  </a:schemeClr>
                </a:solidFill>
                <a:latin typeface="Cambria" pitchFamily="18" charset="0"/>
                <a:cs typeface="+mn-cs"/>
              </a:rPr>
              <a:t>M O N T E N E G R O</a:t>
            </a:r>
          </a:p>
          <a:p>
            <a:pPr fontAlgn="auto">
              <a:spcBef>
                <a:spcPts val="0"/>
              </a:spcBef>
              <a:spcAft>
                <a:spcPts val="0"/>
              </a:spcAft>
              <a:defRPr/>
            </a:pPr>
            <a:r>
              <a:rPr lang="en-GB" sz="1000" b="1" dirty="0">
                <a:solidFill>
                  <a:schemeClr val="accent2">
                    <a:lumMod val="75000"/>
                  </a:schemeClr>
                </a:solidFill>
                <a:latin typeface="Cambria" pitchFamily="18" charset="0"/>
                <a:cs typeface="+mn-cs"/>
              </a:rPr>
              <a:t>Negotiating Team for the Accession of  </a:t>
            </a:r>
            <a:r>
              <a:rPr lang="sr-Latn-CS" sz="1000" b="1" dirty="0">
                <a:solidFill>
                  <a:schemeClr val="accent2">
                    <a:lumMod val="75000"/>
                  </a:schemeClr>
                </a:solidFill>
                <a:latin typeface="Cambria" pitchFamily="18" charset="0"/>
                <a:cs typeface="+mn-cs"/>
              </a:rPr>
              <a:t>Montenegro </a:t>
            </a:r>
            <a:r>
              <a:rPr lang="en-GB" sz="1000" b="1" dirty="0">
                <a:solidFill>
                  <a:schemeClr val="accent2">
                    <a:lumMod val="75000"/>
                  </a:schemeClr>
                </a:solidFill>
                <a:latin typeface="Cambria" pitchFamily="18" charset="0"/>
                <a:cs typeface="+mn-cs"/>
              </a:rPr>
              <a:t>to the European Union</a:t>
            </a:r>
            <a:r>
              <a:rPr lang="sr-Latn-CS" sz="1000" b="1" dirty="0">
                <a:solidFill>
                  <a:schemeClr val="accent2">
                    <a:lumMod val="75000"/>
                  </a:schemeClr>
                </a:solidFill>
                <a:latin typeface="Cambria" pitchFamily="18" charset="0"/>
                <a:cs typeface="+mn-cs"/>
              </a:rPr>
              <a:t> </a:t>
            </a:r>
            <a:endParaRPr lang="en-US" sz="1000" dirty="0">
              <a:solidFill>
                <a:schemeClr val="accent2">
                  <a:lumMod val="75000"/>
                </a:schemeClr>
              </a:solidFill>
              <a:latin typeface="+mn-lt"/>
              <a:cs typeface="+mn-cs"/>
            </a:endParaRPr>
          </a:p>
        </p:txBody>
      </p:sp>
      <p:sp>
        <p:nvSpPr>
          <p:cNvPr id="16" name="Rectangle 15"/>
          <p:cNvSpPr/>
          <p:nvPr/>
        </p:nvSpPr>
        <p:spPr>
          <a:xfrm>
            <a:off x="5943600" y="6400800"/>
            <a:ext cx="3200400" cy="457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chemeClr val="accent2">
                    <a:lumMod val="50000"/>
                  </a:schemeClr>
                </a:solidFill>
              </a:rPr>
              <a:t>Chapter </a:t>
            </a:r>
            <a:r>
              <a:rPr lang="x-none" sz="1100" b="1" dirty="0">
                <a:solidFill>
                  <a:schemeClr val="accent2">
                    <a:lumMod val="50000"/>
                  </a:schemeClr>
                </a:solidFill>
              </a:rPr>
              <a:t>10</a:t>
            </a:r>
            <a:r>
              <a:rPr lang="en-US" sz="1100" b="1" dirty="0">
                <a:solidFill>
                  <a:schemeClr val="accent2">
                    <a:lumMod val="50000"/>
                  </a:schemeClr>
                </a:solidFill>
              </a:rPr>
              <a:t>: </a:t>
            </a:r>
            <a:r>
              <a:rPr lang="x-none" sz="1100" b="1" dirty="0">
                <a:solidFill>
                  <a:schemeClr val="accent2">
                    <a:lumMod val="50000"/>
                  </a:schemeClr>
                </a:solidFill>
              </a:rPr>
              <a:t> INFORMATION SOCIETY AND MEDIA</a:t>
            </a:r>
            <a:endParaRPr lang="pl-PL" sz="1100" b="1" dirty="0">
              <a:solidFill>
                <a:schemeClr val="accent2">
                  <a:lumMod val="50000"/>
                </a:schemeClr>
              </a:solidFill>
            </a:endParaRPr>
          </a:p>
        </p:txBody>
      </p:sp>
      <p:pic>
        <p:nvPicPr>
          <p:cNvPr id="17417" name="Picture 18" descr="EU MN logo"/>
          <p:cNvPicPr>
            <a:picLocks noChangeAspect="1" noChangeArrowheads="1"/>
          </p:cNvPicPr>
          <p:nvPr/>
        </p:nvPicPr>
        <p:blipFill>
          <a:blip r:embed="rId3" cstate="print"/>
          <a:srcRect/>
          <a:stretch>
            <a:fillRect/>
          </a:stretch>
        </p:blipFill>
        <p:spPr bwMode="auto">
          <a:xfrm>
            <a:off x="152400" y="609600"/>
            <a:ext cx="1219200" cy="685800"/>
          </a:xfrm>
          <a:prstGeom prst="rect">
            <a:avLst/>
          </a:prstGeom>
          <a:noFill/>
          <a:ln w="9525">
            <a:noFill/>
            <a:miter lim="800000"/>
            <a:headEnd/>
            <a:tailEnd/>
          </a:ln>
        </p:spPr>
      </p:pic>
      <p:sp>
        <p:nvSpPr>
          <p:cNvPr id="18" name="Rectangle 17"/>
          <p:cNvSpPr/>
          <p:nvPr/>
        </p:nvSpPr>
        <p:spPr>
          <a:xfrm>
            <a:off x="1600200" y="533400"/>
            <a:ext cx="6019800" cy="830997"/>
          </a:xfrm>
          <a:prstGeom prst="rect">
            <a:avLst/>
          </a:prstGeom>
        </p:spPr>
        <p:txBody>
          <a:bodyPr>
            <a:spAutoFit/>
          </a:bodyPr>
          <a:lstStyle/>
          <a:p>
            <a:pPr algn="ctr">
              <a:defRPr/>
            </a:pPr>
            <a:r>
              <a:rPr lang="en-US" sz="2000" dirty="0" smtClean="0">
                <a:solidFill>
                  <a:srgbClr val="0000FF"/>
                </a:solidFill>
                <a:latin typeface="Cambria" pitchFamily="18" charset="0"/>
              </a:rPr>
              <a:t> </a:t>
            </a:r>
          </a:p>
          <a:p>
            <a:pPr algn="ctr">
              <a:defRPr/>
            </a:pPr>
            <a:r>
              <a:rPr lang="sr-Latn-CS" sz="2800" b="1" dirty="0" smtClean="0">
                <a:solidFill>
                  <a:srgbClr val="0000FF"/>
                </a:solidFill>
                <a:latin typeface="Cambria" pitchFamily="18" charset="0"/>
              </a:rPr>
              <a:t>Supervision</a:t>
            </a:r>
            <a:endParaRPr lang="sr-Latn-CS" sz="2800" b="1" dirty="0">
              <a:solidFill>
                <a:srgbClr val="0000FF"/>
              </a:solidFill>
              <a:latin typeface="Cambria" pitchFamily="18" charset="0"/>
            </a:endParaRPr>
          </a:p>
        </p:txBody>
      </p:sp>
      <p:sp>
        <p:nvSpPr>
          <p:cNvPr id="19" name="Rectangle 18"/>
          <p:cNvSpPr/>
          <p:nvPr/>
        </p:nvSpPr>
        <p:spPr>
          <a:xfrm>
            <a:off x="685800" y="1752600"/>
            <a:ext cx="7848600" cy="3140075"/>
          </a:xfrm>
          <a:prstGeom prst="rect">
            <a:avLst/>
          </a:prstGeom>
        </p:spPr>
        <p:txBody>
          <a:bodyPr>
            <a:spAutoFit/>
          </a:bodyPr>
          <a:lstStyle/>
          <a:p>
            <a:pPr algn="just">
              <a:defRPr/>
            </a:pPr>
            <a:endParaRPr lang="en-US" dirty="0">
              <a:solidFill>
                <a:schemeClr val="accent2">
                  <a:lumMod val="50000"/>
                </a:schemeClr>
              </a:solidFill>
              <a:latin typeface="Cambria" pitchFamily="18" charset="0"/>
            </a:endParaRPr>
          </a:p>
          <a:p>
            <a:pPr>
              <a:defRPr/>
            </a:pPr>
            <a:r>
              <a:rPr lang="sr-Latn-CS" dirty="0">
                <a:solidFill>
                  <a:schemeClr val="accent2">
                    <a:lumMod val="50000"/>
                  </a:schemeClr>
                </a:solidFill>
                <a:latin typeface="Cambria" pitchFamily="18" charset="0"/>
              </a:rPr>
              <a:t>Article 39</a:t>
            </a:r>
            <a:r>
              <a:rPr lang="en-US" dirty="0">
                <a:solidFill>
                  <a:schemeClr val="accent2">
                    <a:lumMod val="50000"/>
                  </a:schemeClr>
                </a:solidFill>
                <a:latin typeface="Cambria" pitchFamily="18" charset="0"/>
              </a:rPr>
              <a:t> – 41</a:t>
            </a:r>
          </a:p>
          <a:p>
            <a:pPr>
              <a:defRPr/>
            </a:pPr>
            <a:endParaRPr lang="sr-Latn-CS" dirty="0">
              <a:solidFill>
                <a:schemeClr val="accent2">
                  <a:lumMod val="50000"/>
                </a:schemeClr>
              </a:solidFill>
              <a:latin typeface="Cambria" pitchFamily="18" charset="0"/>
            </a:endParaRPr>
          </a:p>
          <a:p>
            <a:pPr>
              <a:defRPr/>
            </a:pPr>
            <a:r>
              <a:rPr lang="en-US" dirty="0">
                <a:solidFill>
                  <a:schemeClr val="accent2">
                    <a:lumMod val="50000"/>
                  </a:schemeClr>
                </a:solidFill>
                <a:latin typeface="Cambria" pitchFamily="18" charset="0"/>
              </a:rPr>
              <a:t>Supervision of the certification service providers shall be done by the competent </a:t>
            </a:r>
            <a:r>
              <a:rPr lang="sr-Latn-CS" dirty="0">
                <a:solidFill>
                  <a:schemeClr val="accent2">
                    <a:lumMod val="50000"/>
                  </a:schemeClr>
                </a:solidFill>
                <a:latin typeface="Cambria" pitchFamily="18" charset="0"/>
              </a:rPr>
              <a:t>administration authority.</a:t>
            </a:r>
            <a:endParaRPr lang="en-US" dirty="0">
              <a:solidFill>
                <a:schemeClr val="accent2">
                  <a:lumMod val="50000"/>
                </a:schemeClr>
              </a:solidFill>
              <a:latin typeface="Cambria" pitchFamily="18" charset="0"/>
            </a:endParaRPr>
          </a:p>
          <a:p>
            <a:pPr>
              <a:defRPr/>
            </a:pPr>
            <a:endParaRPr lang="sr-Latn-CS" dirty="0">
              <a:solidFill>
                <a:schemeClr val="accent2">
                  <a:lumMod val="50000"/>
                </a:schemeClr>
              </a:solidFill>
              <a:latin typeface="Cambria" pitchFamily="18" charset="0"/>
            </a:endParaRPr>
          </a:p>
          <a:p>
            <a:pPr>
              <a:defRPr/>
            </a:pPr>
            <a:r>
              <a:rPr lang="en-US" dirty="0">
                <a:solidFill>
                  <a:schemeClr val="accent2">
                    <a:lumMod val="50000"/>
                  </a:schemeClr>
                </a:solidFill>
                <a:latin typeface="Cambria" pitchFamily="18" charset="0"/>
              </a:rPr>
              <a:t>Supervision of the certification service providers in domain of collection, use and protection of personal data of signatories may be performed </a:t>
            </a:r>
            <a:r>
              <a:rPr lang="en-US" dirty="0" smtClean="0">
                <a:solidFill>
                  <a:schemeClr val="accent2">
                    <a:lumMod val="50000"/>
                  </a:schemeClr>
                </a:solidFill>
                <a:latin typeface="Cambria" pitchFamily="18" charset="0"/>
              </a:rPr>
              <a:t>both</a:t>
            </a:r>
            <a:r>
              <a:rPr lang="x-none" dirty="0" smtClean="0">
                <a:solidFill>
                  <a:schemeClr val="accent2">
                    <a:lumMod val="50000"/>
                  </a:schemeClr>
                </a:solidFill>
                <a:latin typeface="Cambria" pitchFamily="18" charset="0"/>
              </a:rPr>
              <a:t>, </a:t>
            </a:r>
            <a:r>
              <a:rPr lang="en-US" dirty="0" smtClean="0">
                <a:solidFill>
                  <a:schemeClr val="accent2">
                    <a:lumMod val="50000"/>
                  </a:schemeClr>
                </a:solidFill>
                <a:latin typeface="Cambria" pitchFamily="18" charset="0"/>
              </a:rPr>
              <a:t>state </a:t>
            </a:r>
            <a:r>
              <a:rPr lang="en-US" dirty="0">
                <a:solidFill>
                  <a:schemeClr val="accent2">
                    <a:lumMod val="50000"/>
                  </a:schemeClr>
                </a:solidFill>
                <a:latin typeface="Cambria" pitchFamily="18" charset="0"/>
              </a:rPr>
              <a:t>and other authorities defined by the Law and other regulations governing the protection of personal </a:t>
            </a:r>
            <a:r>
              <a:rPr lang="sr-Latn-CS" dirty="0">
                <a:solidFill>
                  <a:schemeClr val="accent2">
                    <a:lumMod val="50000"/>
                  </a:schemeClr>
                </a:solidFill>
                <a:latin typeface="Cambria" pitchFamily="18" charset="0"/>
              </a:rPr>
              <a:t>data.</a:t>
            </a:r>
          </a:p>
          <a:p>
            <a:pPr algn="just">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 Same Side Corner Rectangle 14"/>
          <p:cNvSpPr/>
          <p:nvPr/>
        </p:nvSpPr>
        <p:spPr>
          <a:xfrm rot="10800000">
            <a:off x="0" y="6400800"/>
            <a:ext cx="9144000" cy="457200"/>
          </a:xfrm>
          <a:prstGeom prst="round2SameRect">
            <a:avLst>
              <a:gd name="adj1" fmla="val 31543"/>
              <a:gd name="adj2" fmla="val 0"/>
            </a:avLst>
          </a:prstGeom>
          <a:solidFill>
            <a:schemeClr val="accent2">
              <a:lumMod val="20000"/>
              <a:lumOff val="80000"/>
            </a:schemeClr>
          </a:solidFill>
          <a:ln>
            <a:noFill/>
          </a:ln>
          <a:effectLst>
            <a:outerShdw blurRad="50800" dist="38100" dir="16200000" rotWithShape="0">
              <a:schemeClr val="accent2">
                <a:lumMod val="60000"/>
                <a:lumOff val="40000"/>
                <a:alpha val="6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ound Same Side Corner Rectangle 13"/>
          <p:cNvSpPr/>
          <p:nvPr/>
        </p:nvSpPr>
        <p:spPr>
          <a:xfrm>
            <a:off x="0" y="0"/>
            <a:ext cx="9144000" cy="533400"/>
          </a:xfrm>
          <a:prstGeom prst="round2SameRect">
            <a:avLst>
              <a:gd name="adj1" fmla="val 18309"/>
              <a:gd name="adj2" fmla="val 0"/>
            </a:avLst>
          </a:prstGeom>
          <a:solidFill>
            <a:schemeClr val="accent2">
              <a:lumMod val="50000"/>
            </a:schemeClr>
          </a:solidFill>
          <a:ln>
            <a:noFill/>
          </a:ln>
          <a:effectLst>
            <a:outerShdw blurRad="50800" dist="38100" dir="5400000" algn="t" rotWithShape="0">
              <a:schemeClr val="accent2">
                <a:lumMod val="60000"/>
                <a:lumOff val="40000"/>
                <a:alpha val="6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4288" indent="-14288" fontAlgn="auto">
              <a:spcBef>
                <a:spcPts val="0"/>
              </a:spcBef>
              <a:spcAft>
                <a:spcPct val="40000"/>
              </a:spcAft>
              <a:buClr>
                <a:srgbClr val="FF0000"/>
              </a:buClr>
              <a:defRPr/>
            </a:pPr>
            <a:r>
              <a:rPr lang="sr-Latn-CS" b="1" dirty="0">
                <a:solidFill>
                  <a:schemeClr val="accent2">
                    <a:lumMod val="20000"/>
                    <a:lumOff val="80000"/>
                  </a:schemeClr>
                </a:solidFill>
                <a:latin typeface="Cambria" pitchFamily="18" charset="0"/>
                <a:cs typeface="Arial" charset="0"/>
              </a:rPr>
              <a:t>Chapter </a:t>
            </a:r>
            <a:r>
              <a:rPr lang="en-US" b="1" dirty="0">
                <a:solidFill>
                  <a:schemeClr val="accent2">
                    <a:lumMod val="20000"/>
                    <a:lumOff val="80000"/>
                  </a:schemeClr>
                </a:solidFill>
                <a:latin typeface="Cambria" pitchFamily="18" charset="0"/>
                <a:cs typeface="Arial" charset="0"/>
              </a:rPr>
              <a:t>10</a:t>
            </a:r>
            <a:r>
              <a:rPr lang="sr-Latn-CS" b="1" dirty="0">
                <a:solidFill>
                  <a:schemeClr val="accent2">
                    <a:lumMod val="20000"/>
                    <a:lumOff val="80000"/>
                  </a:schemeClr>
                </a:solidFill>
                <a:latin typeface="Cambria" pitchFamily="18" charset="0"/>
                <a:cs typeface="Arial" charset="0"/>
              </a:rPr>
              <a:t>: Information society and media</a:t>
            </a:r>
            <a:endParaRPr lang="en-US" b="1" dirty="0">
              <a:solidFill>
                <a:schemeClr val="accent2">
                  <a:lumMod val="20000"/>
                  <a:lumOff val="80000"/>
                </a:schemeClr>
              </a:solidFill>
              <a:latin typeface="Cambria" pitchFamily="18" charset="0"/>
              <a:cs typeface="Arial" charset="0"/>
            </a:endParaRPr>
          </a:p>
        </p:txBody>
      </p:sp>
      <p:grpSp>
        <p:nvGrpSpPr>
          <p:cNvPr id="18436" name="Group 34"/>
          <p:cNvGrpSpPr>
            <a:grpSpLocks/>
          </p:cNvGrpSpPr>
          <p:nvPr/>
        </p:nvGrpSpPr>
        <p:grpSpPr bwMode="auto">
          <a:xfrm>
            <a:off x="7904163" y="-4763"/>
            <a:ext cx="1211262" cy="385763"/>
            <a:chOff x="7814716" y="-5258"/>
            <a:chExt cx="1210767" cy="460280"/>
          </a:xfrm>
        </p:grpSpPr>
        <p:sp>
          <p:nvSpPr>
            <p:cNvPr id="24" name="5-Point Star 23"/>
            <p:cNvSpPr/>
            <p:nvPr/>
          </p:nvSpPr>
          <p:spPr>
            <a:xfrm rot="165688">
              <a:off x="7814716" y="-5258"/>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5-Point Star 29"/>
            <p:cNvSpPr/>
            <p:nvPr/>
          </p:nvSpPr>
          <p:spPr>
            <a:xfrm rot="165688">
              <a:off x="7996034" y="175717"/>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5-Point Star 30"/>
            <p:cNvSpPr/>
            <p:nvPr/>
          </p:nvSpPr>
          <p:spPr>
            <a:xfrm rot="165688">
              <a:off x="8224634" y="261442"/>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5-Point Star 31"/>
            <p:cNvSpPr/>
            <p:nvPr/>
          </p:nvSpPr>
          <p:spPr>
            <a:xfrm rot="165688">
              <a:off x="8462757" y="261440"/>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5-Point Star 32"/>
            <p:cNvSpPr/>
            <p:nvPr/>
          </p:nvSpPr>
          <p:spPr>
            <a:xfrm rot="165688">
              <a:off x="8843757" y="4266"/>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 name="5-Point Star 33"/>
            <p:cNvSpPr/>
            <p:nvPr/>
          </p:nvSpPr>
          <p:spPr>
            <a:xfrm rot="165688">
              <a:off x="8672308" y="166190"/>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6" name="Rectangle 35"/>
          <p:cNvSpPr/>
          <p:nvPr/>
        </p:nvSpPr>
        <p:spPr>
          <a:xfrm>
            <a:off x="381000" y="4495800"/>
            <a:ext cx="8382000" cy="923925"/>
          </a:xfrm>
          <a:prstGeom prst="rect">
            <a:avLst/>
          </a:prstGeom>
        </p:spPr>
        <p:txBody>
          <a:bodyPr>
            <a:spAutoFit/>
          </a:bodyPr>
          <a:lstStyle/>
          <a:p>
            <a:pPr marL="814388" indent="-450850" algn="ctr" fontAlgn="auto">
              <a:spcBef>
                <a:spcPts val="0"/>
              </a:spcBef>
              <a:spcAft>
                <a:spcPts val="0"/>
              </a:spcAft>
              <a:defRPr/>
            </a:pPr>
            <a:endParaRPr lang="en-US" b="1" dirty="0">
              <a:solidFill>
                <a:schemeClr val="accent2">
                  <a:lumMod val="50000"/>
                </a:schemeClr>
              </a:solidFill>
              <a:latin typeface="Cambria" pitchFamily="18" charset="0"/>
              <a:cs typeface="+mn-cs"/>
            </a:endParaRPr>
          </a:p>
          <a:p>
            <a:pPr marL="814388" indent="-450850" algn="ctr" fontAlgn="auto">
              <a:spcBef>
                <a:spcPts val="0"/>
              </a:spcBef>
              <a:spcAft>
                <a:spcPts val="0"/>
              </a:spcAft>
              <a:defRPr/>
            </a:pPr>
            <a:endParaRPr lang="en-US" b="1" dirty="0">
              <a:solidFill>
                <a:schemeClr val="accent2">
                  <a:lumMod val="50000"/>
                </a:schemeClr>
              </a:solidFill>
              <a:latin typeface="Cambria" pitchFamily="18" charset="0"/>
              <a:cs typeface="+mn-cs"/>
            </a:endParaRPr>
          </a:p>
          <a:p>
            <a:pPr marL="814388" indent="-450850" algn="ctr" fontAlgn="auto">
              <a:spcBef>
                <a:spcPts val="0"/>
              </a:spcBef>
              <a:spcAft>
                <a:spcPts val="0"/>
              </a:spcAft>
              <a:defRPr/>
            </a:pPr>
            <a:endParaRPr lang="en-US" b="1" dirty="0">
              <a:solidFill>
                <a:schemeClr val="accent2">
                  <a:lumMod val="50000"/>
                </a:schemeClr>
              </a:solidFill>
              <a:latin typeface="Cambria" pitchFamily="18" charset="0"/>
              <a:cs typeface="+mn-cs"/>
            </a:endParaRPr>
          </a:p>
        </p:txBody>
      </p:sp>
      <p:pic>
        <p:nvPicPr>
          <p:cNvPr id="18438" name="Picture 4" descr="C:\Documents and Settings\alen.nikezic\Desktop\MUPIJU-Stari komp\Press clipping\montenegro grb.wmf"/>
          <p:cNvPicPr>
            <a:picLocks noChangeAspect="1" noChangeArrowheads="1"/>
          </p:cNvPicPr>
          <p:nvPr/>
        </p:nvPicPr>
        <p:blipFill>
          <a:blip r:embed="rId2" cstate="print"/>
          <a:srcRect/>
          <a:stretch>
            <a:fillRect/>
          </a:stretch>
        </p:blipFill>
        <p:spPr bwMode="auto">
          <a:xfrm>
            <a:off x="66675" y="6362700"/>
            <a:ext cx="508000" cy="503238"/>
          </a:xfrm>
          <a:prstGeom prst="rect">
            <a:avLst/>
          </a:prstGeom>
          <a:noFill/>
          <a:ln w="9525">
            <a:noFill/>
            <a:miter lim="800000"/>
            <a:headEnd/>
            <a:tailEnd/>
          </a:ln>
        </p:spPr>
      </p:pic>
      <p:sp>
        <p:nvSpPr>
          <p:cNvPr id="20" name="Rectangle 19"/>
          <p:cNvSpPr/>
          <p:nvPr/>
        </p:nvSpPr>
        <p:spPr>
          <a:xfrm>
            <a:off x="498475" y="6415088"/>
            <a:ext cx="4564063" cy="400050"/>
          </a:xfrm>
          <a:prstGeom prst="rect">
            <a:avLst/>
          </a:prstGeom>
        </p:spPr>
        <p:txBody>
          <a:bodyPr wrap="none">
            <a:spAutoFit/>
          </a:bodyPr>
          <a:lstStyle/>
          <a:p>
            <a:pPr fontAlgn="auto">
              <a:spcBef>
                <a:spcPts val="0"/>
              </a:spcBef>
              <a:spcAft>
                <a:spcPts val="0"/>
              </a:spcAft>
              <a:defRPr/>
            </a:pPr>
            <a:r>
              <a:rPr lang="sr-Latn-CS" sz="1000" b="1" dirty="0">
                <a:solidFill>
                  <a:schemeClr val="accent2">
                    <a:lumMod val="75000"/>
                  </a:schemeClr>
                </a:solidFill>
                <a:latin typeface="Cambria" pitchFamily="18" charset="0"/>
                <a:cs typeface="+mn-cs"/>
              </a:rPr>
              <a:t>M O N T E N E G R O</a:t>
            </a:r>
          </a:p>
          <a:p>
            <a:pPr fontAlgn="auto">
              <a:spcBef>
                <a:spcPts val="0"/>
              </a:spcBef>
              <a:spcAft>
                <a:spcPts val="0"/>
              </a:spcAft>
              <a:defRPr/>
            </a:pPr>
            <a:r>
              <a:rPr lang="en-GB" sz="1000" b="1" dirty="0">
                <a:solidFill>
                  <a:schemeClr val="accent2">
                    <a:lumMod val="75000"/>
                  </a:schemeClr>
                </a:solidFill>
                <a:latin typeface="Cambria" pitchFamily="18" charset="0"/>
                <a:cs typeface="+mn-cs"/>
              </a:rPr>
              <a:t>Negotiating Team for the Accession of  </a:t>
            </a:r>
            <a:r>
              <a:rPr lang="sr-Latn-CS" sz="1000" b="1" dirty="0">
                <a:solidFill>
                  <a:schemeClr val="accent2">
                    <a:lumMod val="75000"/>
                  </a:schemeClr>
                </a:solidFill>
                <a:latin typeface="Cambria" pitchFamily="18" charset="0"/>
                <a:cs typeface="+mn-cs"/>
              </a:rPr>
              <a:t>Montenegro </a:t>
            </a:r>
            <a:r>
              <a:rPr lang="en-GB" sz="1000" b="1" dirty="0">
                <a:solidFill>
                  <a:schemeClr val="accent2">
                    <a:lumMod val="75000"/>
                  </a:schemeClr>
                </a:solidFill>
                <a:latin typeface="Cambria" pitchFamily="18" charset="0"/>
                <a:cs typeface="+mn-cs"/>
              </a:rPr>
              <a:t>to the European Union</a:t>
            </a:r>
            <a:r>
              <a:rPr lang="sr-Latn-CS" sz="1000" b="1" dirty="0">
                <a:solidFill>
                  <a:schemeClr val="accent2">
                    <a:lumMod val="75000"/>
                  </a:schemeClr>
                </a:solidFill>
                <a:latin typeface="Cambria" pitchFamily="18" charset="0"/>
                <a:cs typeface="+mn-cs"/>
              </a:rPr>
              <a:t> </a:t>
            </a:r>
            <a:endParaRPr lang="en-US" sz="1000" dirty="0">
              <a:solidFill>
                <a:schemeClr val="accent2">
                  <a:lumMod val="75000"/>
                </a:schemeClr>
              </a:solidFill>
              <a:latin typeface="+mn-lt"/>
              <a:cs typeface="+mn-cs"/>
            </a:endParaRPr>
          </a:p>
        </p:txBody>
      </p:sp>
      <p:sp>
        <p:nvSpPr>
          <p:cNvPr id="16" name="Rectangle 15"/>
          <p:cNvSpPr/>
          <p:nvPr/>
        </p:nvSpPr>
        <p:spPr>
          <a:xfrm>
            <a:off x="5943600" y="6400800"/>
            <a:ext cx="3200400" cy="457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chemeClr val="accent2">
                    <a:lumMod val="50000"/>
                  </a:schemeClr>
                </a:solidFill>
              </a:rPr>
              <a:t>Chapter </a:t>
            </a:r>
            <a:r>
              <a:rPr lang="x-none" sz="1100" b="1" dirty="0">
                <a:solidFill>
                  <a:schemeClr val="accent2">
                    <a:lumMod val="50000"/>
                  </a:schemeClr>
                </a:solidFill>
              </a:rPr>
              <a:t>10</a:t>
            </a:r>
            <a:r>
              <a:rPr lang="en-US" sz="1100" b="1" dirty="0">
                <a:solidFill>
                  <a:schemeClr val="accent2">
                    <a:lumMod val="50000"/>
                  </a:schemeClr>
                </a:solidFill>
              </a:rPr>
              <a:t>: </a:t>
            </a:r>
            <a:r>
              <a:rPr lang="x-none" sz="1100" b="1" dirty="0">
                <a:solidFill>
                  <a:schemeClr val="accent2">
                    <a:lumMod val="50000"/>
                  </a:schemeClr>
                </a:solidFill>
              </a:rPr>
              <a:t> INFORMATION SOCIETY AND MEDIA</a:t>
            </a:r>
            <a:endParaRPr lang="pl-PL" sz="1100" b="1" dirty="0">
              <a:solidFill>
                <a:schemeClr val="accent2">
                  <a:lumMod val="50000"/>
                </a:schemeClr>
              </a:solidFill>
            </a:endParaRPr>
          </a:p>
        </p:txBody>
      </p:sp>
      <p:pic>
        <p:nvPicPr>
          <p:cNvPr id="18441" name="Picture 18" descr="EU MN logo"/>
          <p:cNvPicPr>
            <a:picLocks noChangeAspect="1" noChangeArrowheads="1"/>
          </p:cNvPicPr>
          <p:nvPr/>
        </p:nvPicPr>
        <p:blipFill>
          <a:blip r:embed="rId3" cstate="print"/>
          <a:srcRect/>
          <a:stretch>
            <a:fillRect/>
          </a:stretch>
        </p:blipFill>
        <p:spPr bwMode="auto">
          <a:xfrm>
            <a:off x="152400" y="609600"/>
            <a:ext cx="1219200" cy="685800"/>
          </a:xfrm>
          <a:prstGeom prst="rect">
            <a:avLst/>
          </a:prstGeom>
          <a:noFill/>
          <a:ln w="9525">
            <a:noFill/>
            <a:miter lim="800000"/>
            <a:headEnd/>
            <a:tailEnd/>
          </a:ln>
        </p:spPr>
      </p:pic>
      <p:sp>
        <p:nvSpPr>
          <p:cNvPr id="23562" name="Rectangle 16"/>
          <p:cNvSpPr>
            <a:spLocks noChangeArrowheads="1"/>
          </p:cNvSpPr>
          <p:nvPr/>
        </p:nvSpPr>
        <p:spPr bwMode="auto">
          <a:xfrm>
            <a:off x="762000" y="1025525"/>
            <a:ext cx="8077200" cy="5616575"/>
          </a:xfrm>
          <a:prstGeom prst="rect">
            <a:avLst/>
          </a:prstGeom>
          <a:noFill/>
          <a:ln w="9525">
            <a:noFill/>
            <a:miter lim="800000"/>
            <a:headEnd/>
            <a:tailEnd/>
          </a:ln>
        </p:spPr>
        <p:txBody>
          <a:bodyPr>
            <a:spAutoFit/>
          </a:bodyPr>
          <a:lstStyle/>
          <a:p>
            <a:pPr marL="814388" indent="-450850">
              <a:defRPr/>
            </a:pPr>
            <a:endParaRPr lang="sr-Latn-CS" sz="900" b="1" dirty="0">
              <a:solidFill>
                <a:srgbClr val="C00000"/>
              </a:solidFill>
              <a:latin typeface="Cambria" pitchFamily="18" charset="0"/>
            </a:endParaRPr>
          </a:p>
          <a:p>
            <a:pPr marL="814388" indent="-450850">
              <a:defRPr/>
            </a:pPr>
            <a:endParaRPr lang="sr-Latn-CS" sz="900" b="1" dirty="0">
              <a:solidFill>
                <a:schemeClr val="accent2">
                  <a:lumMod val="50000"/>
                </a:schemeClr>
              </a:solidFill>
              <a:latin typeface="Cambria" pitchFamily="18" charset="0"/>
            </a:endParaRPr>
          </a:p>
          <a:p>
            <a:pPr marL="814388" indent="-450850">
              <a:defRPr/>
            </a:pPr>
            <a:r>
              <a:rPr lang="sr-Latn-CS" sz="1400" b="1" dirty="0">
                <a:solidFill>
                  <a:schemeClr val="accent2">
                    <a:lumMod val="50000"/>
                  </a:schemeClr>
                </a:solidFill>
                <a:latin typeface="Cambria" pitchFamily="18" charset="0"/>
              </a:rPr>
              <a:t>      </a:t>
            </a:r>
            <a:r>
              <a:rPr lang="en-US" sz="1400" b="1" dirty="0">
                <a:solidFill>
                  <a:schemeClr val="accent2">
                    <a:lumMod val="50000"/>
                  </a:schemeClr>
                </a:solidFill>
                <a:latin typeface="Cambria" pitchFamily="18" charset="0"/>
              </a:rPr>
              <a:t>Montenegro Post </a:t>
            </a:r>
          </a:p>
          <a:p>
            <a:pPr marL="814388" indent="-450850">
              <a:defRPr/>
            </a:pPr>
            <a:r>
              <a:rPr lang="en-US" sz="1400" dirty="0">
                <a:solidFill>
                  <a:srgbClr val="C00000"/>
                </a:solidFill>
                <a:latin typeface="Calibri" pitchFamily="34" charset="0"/>
                <a:hlinkClick r:id="rId4"/>
              </a:rPr>
              <a:t>http://www.postacg-ca.me</a:t>
            </a:r>
            <a:endParaRPr lang="en-US" sz="1400" dirty="0">
              <a:solidFill>
                <a:srgbClr val="C00000"/>
              </a:solidFill>
              <a:latin typeface="Calibri" pitchFamily="34" charset="0"/>
            </a:endParaRPr>
          </a:p>
          <a:p>
            <a:pPr marL="814388" indent="-450850">
              <a:defRPr/>
            </a:pPr>
            <a:r>
              <a:rPr lang="en-US" sz="1400" dirty="0">
                <a:solidFill>
                  <a:srgbClr val="C00000"/>
                </a:solidFill>
                <a:latin typeface="Calibri" pitchFamily="34" charset="0"/>
              </a:rPr>
              <a:t>       </a:t>
            </a:r>
            <a:r>
              <a:rPr lang="sr-Latn-CS" sz="1400" dirty="0">
                <a:solidFill>
                  <a:srgbClr val="C00000"/>
                </a:solidFill>
                <a:latin typeface="Calibri" pitchFamily="34" charset="0"/>
              </a:rPr>
              <a:t>(PoštaCG-CA </a:t>
            </a:r>
            <a:r>
              <a:rPr lang="sr-Latn-CS" sz="1400" b="1" dirty="0">
                <a:solidFill>
                  <a:srgbClr val="C00000"/>
                </a:solidFill>
                <a:latin typeface="Calibri" pitchFamily="34" charset="0"/>
              </a:rPr>
              <a:t>2010</a:t>
            </a:r>
            <a:r>
              <a:rPr lang="sr-Latn-CS" sz="1400" dirty="0">
                <a:solidFill>
                  <a:srgbClr val="C00000"/>
                </a:solidFill>
                <a:latin typeface="Calibri" pitchFamily="34" charset="0"/>
              </a:rPr>
              <a:t>)  </a:t>
            </a:r>
            <a:endParaRPr lang="en-US" sz="1400" dirty="0">
              <a:solidFill>
                <a:srgbClr val="C00000"/>
              </a:solidFill>
              <a:latin typeface="Calibri" pitchFamily="34" charset="0"/>
            </a:endParaRPr>
          </a:p>
          <a:p>
            <a:pPr marL="814388" indent="-450850">
              <a:defRPr/>
            </a:pPr>
            <a:r>
              <a:rPr lang="en-US" sz="1400" dirty="0">
                <a:solidFill>
                  <a:srgbClr val="C00000"/>
                </a:solidFill>
                <a:latin typeface="Calibri" pitchFamily="34" charset="0"/>
              </a:rPr>
              <a:t>                3000</a:t>
            </a:r>
            <a:r>
              <a:rPr lang="sr-Latn-CS" sz="1400" dirty="0">
                <a:solidFill>
                  <a:srgbClr val="C00000"/>
                </a:solidFill>
                <a:latin typeface="Calibri" pitchFamily="34" charset="0"/>
              </a:rPr>
              <a:t>                                  </a:t>
            </a:r>
            <a:r>
              <a:rPr lang="en-US" sz="1400" dirty="0">
                <a:solidFill>
                  <a:srgbClr val="C00000"/>
                </a:solidFill>
                <a:latin typeface="Calibri" pitchFamily="34" charset="0"/>
              </a:rPr>
              <a:t>          </a:t>
            </a:r>
            <a:r>
              <a:rPr lang="sr-Latn-CS" sz="1400" dirty="0">
                <a:solidFill>
                  <a:srgbClr val="C00000"/>
                </a:solidFill>
                <a:latin typeface="Calibri" pitchFamily="34" charset="0"/>
              </a:rPr>
              <a:t> </a:t>
            </a:r>
            <a:r>
              <a:rPr lang="en-US" sz="1400" b="1" dirty="0">
                <a:solidFill>
                  <a:schemeClr val="accent2">
                    <a:lumMod val="50000"/>
                  </a:schemeClr>
                </a:solidFill>
                <a:latin typeface="Cambria" pitchFamily="18" charset="0"/>
              </a:rPr>
              <a:t>Ministry for Information Society and </a:t>
            </a:r>
            <a:r>
              <a:rPr lang="en-US" sz="1400" b="1" dirty="0" smtClean="0">
                <a:solidFill>
                  <a:schemeClr val="accent2">
                    <a:lumMod val="50000"/>
                  </a:schemeClr>
                </a:solidFill>
                <a:latin typeface="Cambria" pitchFamily="18" charset="0"/>
              </a:rPr>
              <a:t>Telecommunication</a:t>
            </a:r>
            <a:r>
              <a:rPr lang="x-none" sz="1400" b="1" dirty="0" smtClean="0">
                <a:solidFill>
                  <a:schemeClr val="accent2">
                    <a:lumMod val="50000"/>
                  </a:schemeClr>
                </a:solidFill>
                <a:latin typeface="Cambria" pitchFamily="18" charset="0"/>
              </a:rPr>
              <a:t>s</a:t>
            </a:r>
            <a:r>
              <a:rPr lang="en-US" sz="1400" b="1" dirty="0" smtClean="0">
                <a:solidFill>
                  <a:schemeClr val="accent2">
                    <a:lumMod val="50000"/>
                  </a:schemeClr>
                </a:solidFill>
                <a:latin typeface="Cambria" pitchFamily="18" charset="0"/>
              </a:rPr>
              <a:t> </a:t>
            </a:r>
            <a:r>
              <a:rPr lang="sr-Latn-CS" sz="1400" b="1" dirty="0">
                <a:solidFill>
                  <a:srgbClr val="C00000"/>
                </a:solidFill>
                <a:latin typeface="Cambria" pitchFamily="18" charset="0"/>
              </a:rPr>
              <a:t/>
            </a:r>
            <a:br>
              <a:rPr lang="sr-Latn-CS" sz="1400" b="1" dirty="0">
                <a:solidFill>
                  <a:srgbClr val="C00000"/>
                </a:solidFill>
                <a:latin typeface="Cambria" pitchFamily="18" charset="0"/>
              </a:rPr>
            </a:br>
            <a:r>
              <a:rPr lang="sr-Latn-CS" sz="1400" b="1" dirty="0">
                <a:solidFill>
                  <a:srgbClr val="C00000"/>
                </a:solidFill>
                <a:latin typeface="Cambria" pitchFamily="18" charset="0"/>
              </a:rPr>
              <a:t>                                                           </a:t>
            </a:r>
            <a:r>
              <a:rPr lang="en-US" sz="1400" b="1" dirty="0">
                <a:solidFill>
                  <a:srgbClr val="C00000"/>
                </a:solidFill>
                <a:latin typeface="Cambria" pitchFamily="18" charset="0"/>
              </a:rPr>
              <a:t>                                            </a:t>
            </a:r>
            <a:r>
              <a:rPr lang="sr-Latn-CS" sz="1400" b="1" dirty="0">
                <a:solidFill>
                  <a:srgbClr val="C00000"/>
                </a:solidFill>
                <a:latin typeface="Cambria" pitchFamily="18" charset="0"/>
              </a:rPr>
              <a:t>  </a:t>
            </a:r>
            <a:r>
              <a:rPr lang="en-US" sz="1400" dirty="0">
                <a:solidFill>
                  <a:srgbClr val="C00000"/>
                </a:solidFill>
                <a:latin typeface="Cambria" pitchFamily="18" charset="0"/>
                <a:hlinkClick r:id="rId5"/>
              </a:rPr>
              <a:t>www.pki.gov.me</a:t>
            </a:r>
            <a:r>
              <a:rPr lang="sr-Latn-CS" sz="1400" dirty="0">
                <a:solidFill>
                  <a:srgbClr val="C00000"/>
                </a:solidFill>
                <a:latin typeface="Cambria" pitchFamily="18" charset="0"/>
              </a:rPr>
              <a:t/>
            </a:r>
            <a:br>
              <a:rPr lang="sr-Latn-CS" sz="1400" dirty="0">
                <a:solidFill>
                  <a:srgbClr val="C00000"/>
                </a:solidFill>
                <a:latin typeface="Cambria" pitchFamily="18" charset="0"/>
              </a:rPr>
            </a:br>
            <a:r>
              <a:rPr lang="sr-Latn-CS" sz="1400" dirty="0">
                <a:solidFill>
                  <a:srgbClr val="C00000"/>
                </a:solidFill>
                <a:latin typeface="Cambria" pitchFamily="18" charset="0"/>
              </a:rPr>
              <a:t>                                                           </a:t>
            </a:r>
            <a:r>
              <a:rPr lang="en-US" sz="1400" dirty="0">
                <a:solidFill>
                  <a:srgbClr val="C00000"/>
                </a:solidFill>
                <a:latin typeface="Cambria" pitchFamily="18" charset="0"/>
              </a:rPr>
              <a:t>                                             </a:t>
            </a:r>
            <a:r>
              <a:rPr lang="sr-Latn-CS" sz="1400" dirty="0">
                <a:solidFill>
                  <a:srgbClr val="C00000"/>
                </a:solidFill>
                <a:latin typeface="Cambria" pitchFamily="18" charset="0"/>
              </a:rPr>
              <a:t>(GOVME-CA </a:t>
            </a:r>
            <a:r>
              <a:rPr lang="sr-Latn-CS" sz="1400" b="1" dirty="0">
                <a:solidFill>
                  <a:srgbClr val="C00000"/>
                </a:solidFill>
                <a:latin typeface="Cambria" pitchFamily="18" charset="0"/>
              </a:rPr>
              <a:t>2009</a:t>
            </a:r>
            <a:r>
              <a:rPr lang="sr-Latn-CS" sz="1400" dirty="0">
                <a:solidFill>
                  <a:srgbClr val="C00000"/>
                </a:solidFill>
                <a:latin typeface="Cambria" pitchFamily="18" charset="0"/>
              </a:rPr>
              <a:t>)</a:t>
            </a:r>
            <a:endParaRPr lang="en-US" sz="1400" dirty="0">
              <a:solidFill>
                <a:srgbClr val="C00000"/>
              </a:solidFill>
              <a:latin typeface="Cambria" pitchFamily="18" charset="0"/>
            </a:endParaRPr>
          </a:p>
          <a:p>
            <a:pPr marL="814388" indent="-450850" algn="ctr">
              <a:defRPr/>
            </a:pPr>
            <a:r>
              <a:rPr lang="en-US" sz="1400" dirty="0">
                <a:solidFill>
                  <a:srgbClr val="C00000"/>
                </a:solidFill>
                <a:latin typeface="Cambria" pitchFamily="18" charset="0"/>
              </a:rPr>
              <a:t>                                                                           500</a:t>
            </a:r>
          </a:p>
          <a:p>
            <a:pPr marL="814388" indent="-450850" algn="ctr">
              <a:defRPr/>
            </a:pPr>
            <a:endParaRPr lang="sr-Latn-CS" sz="900" dirty="0">
              <a:solidFill>
                <a:srgbClr val="C00000"/>
              </a:solidFill>
              <a:latin typeface="Calibri" pitchFamily="34" charset="0"/>
            </a:endParaRPr>
          </a:p>
          <a:p>
            <a:pPr marL="814388" indent="-450850" algn="ctr">
              <a:defRPr/>
            </a:pPr>
            <a:endParaRPr lang="en-US" dirty="0">
              <a:solidFill>
                <a:srgbClr val="C00000"/>
              </a:solidFill>
              <a:latin typeface="Calibri" pitchFamily="34" charset="0"/>
            </a:endParaRPr>
          </a:p>
          <a:p>
            <a:pPr marL="814388" indent="-450850" algn="ctr">
              <a:defRPr/>
            </a:pPr>
            <a:endParaRPr lang="en-US" dirty="0">
              <a:solidFill>
                <a:srgbClr val="C00000"/>
              </a:solidFill>
              <a:latin typeface="Calibri" pitchFamily="34" charset="0"/>
            </a:endParaRPr>
          </a:p>
          <a:p>
            <a:pPr marL="814388" indent="-450850" algn="ctr">
              <a:defRPr/>
            </a:pPr>
            <a:endParaRPr lang="en-US" dirty="0">
              <a:solidFill>
                <a:srgbClr val="C00000"/>
              </a:solidFill>
              <a:latin typeface="Calibri" pitchFamily="34" charset="0"/>
            </a:endParaRPr>
          </a:p>
          <a:p>
            <a:pPr marL="814388" indent="-450850" algn="ctr">
              <a:defRPr/>
            </a:pPr>
            <a:endParaRPr lang="en-US" dirty="0">
              <a:solidFill>
                <a:srgbClr val="C00000"/>
              </a:solidFill>
              <a:latin typeface="Calibri" pitchFamily="34" charset="0"/>
            </a:endParaRPr>
          </a:p>
          <a:p>
            <a:pPr marL="814388" indent="-450850" algn="ctr">
              <a:defRPr/>
            </a:pPr>
            <a:endParaRPr lang="en-US" dirty="0">
              <a:solidFill>
                <a:srgbClr val="C00000"/>
              </a:solidFill>
              <a:latin typeface="Calibri" pitchFamily="34" charset="0"/>
            </a:endParaRPr>
          </a:p>
          <a:p>
            <a:pPr marL="814388" indent="-450850" algn="ctr">
              <a:defRPr/>
            </a:pPr>
            <a:endParaRPr lang="en-US" dirty="0">
              <a:solidFill>
                <a:srgbClr val="C00000"/>
              </a:solidFill>
              <a:latin typeface="Calibri" pitchFamily="34" charset="0"/>
            </a:endParaRPr>
          </a:p>
          <a:p>
            <a:pPr marL="814388" indent="-450850" algn="ctr">
              <a:defRPr/>
            </a:pPr>
            <a:endParaRPr lang="en-US" dirty="0">
              <a:solidFill>
                <a:srgbClr val="C00000"/>
              </a:solidFill>
              <a:latin typeface="Calibri" pitchFamily="34" charset="0"/>
            </a:endParaRPr>
          </a:p>
          <a:p>
            <a:pPr marL="814388" indent="-450850" algn="ctr">
              <a:defRPr/>
            </a:pPr>
            <a:endParaRPr lang="en-US" dirty="0">
              <a:solidFill>
                <a:srgbClr val="C00000"/>
              </a:solidFill>
              <a:latin typeface="Calibri" pitchFamily="34" charset="0"/>
            </a:endParaRPr>
          </a:p>
          <a:p>
            <a:pPr marL="814388" indent="-450850" algn="ctr">
              <a:defRPr/>
            </a:pPr>
            <a:endParaRPr lang="en-US" dirty="0">
              <a:solidFill>
                <a:srgbClr val="C00000"/>
              </a:solidFill>
              <a:latin typeface="Calibri" pitchFamily="34" charset="0"/>
            </a:endParaRPr>
          </a:p>
          <a:p>
            <a:pPr marL="814388" indent="-450850" algn="ctr">
              <a:defRPr/>
            </a:pPr>
            <a:endParaRPr lang="en-US" dirty="0">
              <a:solidFill>
                <a:srgbClr val="C00000"/>
              </a:solidFill>
              <a:latin typeface="Calibri" pitchFamily="34" charset="0"/>
            </a:endParaRPr>
          </a:p>
          <a:p>
            <a:pPr marL="814388" indent="-450850" algn="ctr">
              <a:defRPr/>
            </a:pPr>
            <a:endParaRPr lang="en-US" dirty="0">
              <a:solidFill>
                <a:srgbClr val="C00000"/>
              </a:solidFill>
              <a:latin typeface="Calibri" pitchFamily="34" charset="0"/>
            </a:endParaRPr>
          </a:p>
          <a:p>
            <a:pPr marL="814388" indent="-450850" algn="ctr">
              <a:defRPr/>
            </a:pPr>
            <a:endParaRPr lang="en-US" dirty="0">
              <a:solidFill>
                <a:srgbClr val="C00000"/>
              </a:solidFill>
              <a:latin typeface="Calibri" pitchFamily="34" charset="0"/>
            </a:endParaRPr>
          </a:p>
          <a:p>
            <a:pPr marL="814388" indent="-450850" algn="ctr">
              <a:defRPr/>
            </a:pPr>
            <a:endParaRPr lang="en-US" b="1" dirty="0">
              <a:solidFill>
                <a:srgbClr val="C00000"/>
              </a:solidFill>
              <a:latin typeface="Cambria" pitchFamily="18" charset="0"/>
            </a:endParaRPr>
          </a:p>
        </p:txBody>
      </p:sp>
      <p:sp>
        <p:nvSpPr>
          <p:cNvPr id="19" name="Rectangle 18"/>
          <p:cNvSpPr/>
          <p:nvPr/>
        </p:nvSpPr>
        <p:spPr>
          <a:xfrm>
            <a:off x="2286000" y="762000"/>
            <a:ext cx="5562600" cy="400050"/>
          </a:xfrm>
          <a:prstGeom prst="rect">
            <a:avLst/>
          </a:prstGeom>
        </p:spPr>
        <p:txBody>
          <a:bodyPr>
            <a:spAutoFit/>
          </a:bodyPr>
          <a:lstStyle/>
          <a:p>
            <a:pPr marL="814388" indent="-450850" algn="ctr">
              <a:defRPr/>
            </a:pPr>
            <a:r>
              <a:rPr lang="en-US" sz="2000" b="1" dirty="0">
                <a:solidFill>
                  <a:srgbClr val="0000FF"/>
                </a:solidFill>
                <a:latin typeface="Cambria" pitchFamily="18" charset="0"/>
              </a:rPr>
              <a:t>Certification </a:t>
            </a:r>
            <a:r>
              <a:rPr lang="en-US" sz="2000" b="1" dirty="0" smtClean="0">
                <a:solidFill>
                  <a:srgbClr val="0000FF"/>
                </a:solidFill>
                <a:latin typeface="Cambria" pitchFamily="18" charset="0"/>
              </a:rPr>
              <a:t>Bodies </a:t>
            </a:r>
            <a:r>
              <a:rPr lang="en-US" sz="2000" b="1" dirty="0">
                <a:solidFill>
                  <a:srgbClr val="0000FF"/>
                </a:solidFill>
                <a:latin typeface="Cambria" pitchFamily="18" charset="0"/>
              </a:rPr>
              <a:t>in Montenegro</a:t>
            </a:r>
          </a:p>
        </p:txBody>
      </p:sp>
      <p:pic>
        <p:nvPicPr>
          <p:cNvPr id="18444" name="Picture 19" descr="C:\Users\tupko\Desktop\689.jpg"/>
          <p:cNvPicPr>
            <a:picLocks noChangeAspect="1" noChangeArrowheads="1"/>
          </p:cNvPicPr>
          <p:nvPr/>
        </p:nvPicPr>
        <p:blipFill>
          <a:blip r:embed="rId6" cstate="print"/>
          <a:srcRect/>
          <a:stretch>
            <a:fillRect/>
          </a:stretch>
        </p:blipFill>
        <p:spPr bwMode="auto">
          <a:xfrm>
            <a:off x="152400" y="2362200"/>
            <a:ext cx="5105400" cy="3005138"/>
          </a:xfrm>
          <a:prstGeom prst="rect">
            <a:avLst/>
          </a:prstGeom>
          <a:noFill/>
          <a:ln w="9525">
            <a:noFill/>
            <a:miter lim="800000"/>
            <a:headEnd/>
            <a:tailEnd/>
          </a:ln>
        </p:spPr>
      </p:pic>
      <p:pic>
        <p:nvPicPr>
          <p:cNvPr id="18445" name="Picture 2"/>
          <p:cNvPicPr>
            <a:picLocks noChangeAspect="1" noChangeArrowheads="1"/>
          </p:cNvPicPr>
          <p:nvPr/>
        </p:nvPicPr>
        <p:blipFill>
          <a:blip r:embed="rId7" cstate="print"/>
          <a:srcRect/>
          <a:stretch>
            <a:fillRect/>
          </a:stretch>
        </p:blipFill>
        <p:spPr bwMode="auto">
          <a:xfrm>
            <a:off x="3733800" y="3048000"/>
            <a:ext cx="5105400" cy="3195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 Same Side Corner Rectangle 14"/>
          <p:cNvSpPr/>
          <p:nvPr/>
        </p:nvSpPr>
        <p:spPr>
          <a:xfrm rot="10800000">
            <a:off x="0" y="6400800"/>
            <a:ext cx="9144000" cy="457200"/>
          </a:xfrm>
          <a:prstGeom prst="round2SameRect">
            <a:avLst>
              <a:gd name="adj1" fmla="val 31543"/>
              <a:gd name="adj2" fmla="val 0"/>
            </a:avLst>
          </a:prstGeom>
          <a:solidFill>
            <a:schemeClr val="accent2">
              <a:lumMod val="20000"/>
              <a:lumOff val="80000"/>
            </a:schemeClr>
          </a:solidFill>
          <a:ln>
            <a:noFill/>
          </a:ln>
          <a:effectLst>
            <a:outerShdw blurRad="50800" dist="38100" dir="16200000" rotWithShape="0">
              <a:schemeClr val="accent2">
                <a:lumMod val="60000"/>
                <a:lumOff val="40000"/>
                <a:alpha val="6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ound Same Side Corner Rectangle 13"/>
          <p:cNvSpPr/>
          <p:nvPr/>
        </p:nvSpPr>
        <p:spPr>
          <a:xfrm>
            <a:off x="0" y="0"/>
            <a:ext cx="9144000" cy="533400"/>
          </a:xfrm>
          <a:prstGeom prst="round2SameRect">
            <a:avLst>
              <a:gd name="adj1" fmla="val 18309"/>
              <a:gd name="adj2" fmla="val 0"/>
            </a:avLst>
          </a:prstGeom>
          <a:solidFill>
            <a:schemeClr val="accent2">
              <a:lumMod val="50000"/>
            </a:schemeClr>
          </a:solidFill>
          <a:ln>
            <a:noFill/>
          </a:ln>
          <a:effectLst>
            <a:outerShdw blurRad="50800" dist="38100" dir="5400000" algn="t" rotWithShape="0">
              <a:schemeClr val="accent2">
                <a:lumMod val="60000"/>
                <a:lumOff val="40000"/>
                <a:alpha val="6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4288" indent="-14288" fontAlgn="auto">
              <a:spcBef>
                <a:spcPts val="0"/>
              </a:spcBef>
              <a:spcAft>
                <a:spcPct val="40000"/>
              </a:spcAft>
              <a:buClr>
                <a:srgbClr val="FF0000"/>
              </a:buClr>
              <a:defRPr/>
            </a:pPr>
            <a:r>
              <a:rPr lang="sr-Latn-CS" b="1" dirty="0">
                <a:solidFill>
                  <a:schemeClr val="accent2">
                    <a:lumMod val="20000"/>
                    <a:lumOff val="80000"/>
                  </a:schemeClr>
                </a:solidFill>
                <a:latin typeface="Cambria" pitchFamily="18" charset="0"/>
                <a:cs typeface="Arial" charset="0"/>
              </a:rPr>
              <a:t>Chapter </a:t>
            </a:r>
            <a:r>
              <a:rPr lang="en-US" b="1" dirty="0">
                <a:solidFill>
                  <a:schemeClr val="accent2">
                    <a:lumMod val="20000"/>
                    <a:lumOff val="80000"/>
                  </a:schemeClr>
                </a:solidFill>
                <a:latin typeface="Cambria" pitchFamily="18" charset="0"/>
                <a:cs typeface="Arial" charset="0"/>
              </a:rPr>
              <a:t>10</a:t>
            </a:r>
            <a:r>
              <a:rPr lang="sr-Latn-CS" b="1" dirty="0">
                <a:solidFill>
                  <a:schemeClr val="accent2">
                    <a:lumMod val="20000"/>
                    <a:lumOff val="80000"/>
                  </a:schemeClr>
                </a:solidFill>
                <a:latin typeface="Cambria" pitchFamily="18" charset="0"/>
                <a:cs typeface="Arial" charset="0"/>
              </a:rPr>
              <a:t>: Information society and media</a:t>
            </a:r>
            <a:endParaRPr lang="en-US" b="1" dirty="0">
              <a:solidFill>
                <a:schemeClr val="accent2">
                  <a:lumMod val="20000"/>
                  <a:lumOff val="80000"/>
                </a:schemeClr>
              </a:solidFill>
              <a:latin typeface="Cambria" pitchFamily="18" charset="0"/>
              <a:cs typeface="Arial" charset="0"/>
            </a:endParaRPr>
          </a:p>
        </p:txBody>
      </p:sp>
      <p:grpSp>
        <p:nvGrpSpPr>
          <p:cNvPr id="19460" name="Group 34"/>
          <p:cNvGrpSpPr>
            <a:grpSpLocks/>
          </p:cNvGrpSpPr>
          <p:nvPr/>
        </p:nvGrpSpPr>
        <p:grpSpPr bwMode="auto">
          <a:xfrm>
            <a:off x="7904163" y="-4763"/>
            <a:ext cx="1211262" cy="385763"/>
            <a:chOff x="7814716" y="-5258"/>
            <a:chExt cx="1210767" cy="460280"/>
          </a:xfrm>
        </p:grpSpPr>
        <p:sp>
          <p:nvSpPr>
            <p:cNvPr id="24" name="5-Point Star 23"/>
            <p:cNvSpPr/>
            <p:nvPr/>
          </p:nvSpPr>
          <p:spPr>
            <a:xfrm rot="165688">
              <a:off x="7814716" y="-5258"/>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5-Point Star 29"/>
            <p:cNvSpPr/>
            <p:nvPr/>
          </p:nvSpPr>
          <p:spPr>
            <a:xfrm rot="165688">
              <a:off x="7996034" y="175717"/>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5-Point Star 30"/>
            <p:cNvSpPr/>
            <p:nvPr/>
          </p:nvSpPr>
          <p:spPr>
            <a:xfrm rot="165688">
              <a:off x="8224634" y="261442"/>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5-Point Star 31"/>
            <p:cNvSpPr/>
            <p:nvPr/>
          </p:nvSpPr>
          <p:spPr>
            <a:xfrm rot="165688">
              <a:off x="8462757" y="261440"/>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5-Point Star 32"/>
            <p:cNvSpPr/>
            <p:nvPr/>
          </p:nvSpPr>
          <p:spPr>
            <a:xfrm rot="165688">
              <a:off x="8843757" y="4266"/>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 name="5-Point Star 33"/>
            <p:cNvSpPr/>
            <p:nvPr/>
          </p:nvSpPr>
          <p:spPr>
            <a:xfrm rot="165688">
              <a:off x="8672308" y="166190"/>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6" name="Rectangle 35"/>
          <p:cNvSpPr/>
          <p:nvPr/>
        </p:nvSpPr>
        <p:spPr>
          <a:xfrm>
            <a:off x="381000" y="4495800"/>
            <a:ext cx="8382000" cy="923925"/>
          </a:xfrm>
          <a:prstGeom prst="rect">
            <a:avLst/>
          </a:prstGeom>
        </p:spPr>
        <p:txBody>
          <a:bodyPr>
            <a:spAutoFit/>
          </a:bodyPr>
          <a:lstStyle/>
          <a:p>
            <a:pPr marL="814388" indent="-450850" algn="ctr" fontAlgn="auto">
              <a:spcBef>
                <a:spcPts val="0"/>
              </a:spcBef>
              <a:spcAft>
                <a:spcPts val="0"/>
              </a:spcAft>
              <a:defRPr/>
            </a:pPr>
            <a:endParaRPr lang="en-US" b="1" dirty="0">
              <a:solidFill>
                <a:schemeClr val="accent2">
                  <a:lumMod val="50000"/>
                </a:schemeClr>
              </a:solidFill>
              <a:latin typeface="Cambria" pitchFamily="18" charset="0"/>
              <a:cs typeface="+mn-cs"/>
            </a:endParaRPr>
          </a:p>
          <a:p>
            <a:pPr marL="814388" indent="-450850" algn="ctr" fontAlgn="auto">
              <a:spcBef>
                <a:spcPts val="0"/>
              </a:spcBef>
              <a:spcAft>
                <a:spcPts val="0"/>
              </a:spcAft>
              <a:defRPr/>
            </a:pPr>
            <a:endParaRPr lang="en-US" b="1" dirty="0">
              <a:solidFill>
                <a:schemeClr val="accent2">
                  <a:lumMod val="50000"/>
                </a:schemeClr>
              </a:solidFill>
              <a:latin typeface="Cambria" pitchFamily="18" charset="0"/>
              <a:cs typeface="+mn-cs"/>
            </a:endParaRPr>
          </a:p>
          <a:p>
            <a:pPr marL="814388" indent="-450850" algn="ctr" fontAlgn="auto">
              <a:spcBef>
                <a:spcPts val="0"/>
              </a:spcBef>
              <a:spcAft>
                <a:spcPts val="0"/>
              </a:spcAft>
              <a:defRPr/>
            </a:pPr>
            <a:endParaRPr lang="en-US" b="1" dirty="0">
              <a:solidFill>
                <a:schemeClr val="accent2">
                  <a:lumMod val="50000"/>
                </a:schemeClr>
              </a:solidFill>
              <a:latin typeface="Cambria" pitchFamily="18" charset="0"/>
              <a:cs typeface="+mn-cs"/>
            </a:endParaRPr>
          </a:p>
        </p:txBody>
      </p:sp>
      <p:pic>
        <p:nvPicPr>
          <p:cNvPr id="19462" name="Picture 4" descr="C:\Documents and Settings\alen.nikezic\Desktop\MUPIJU-Stari komp\Press clipping\montenegro grb.wmf"/>
          <p:cNvPicPr>
            <a:picLocks noChangeAspect="1" noChangeArrowheads="1"/>
          </p:cNvPicPr>
          <p:nvPr/>
        </p:nvPicPr>
        <p:blipFill>
          <a:blip r:embed="rId2" cstate="print"/>
          <a:srcRect/>
          <a:stretch>
            <a:fillRect/>
          </a:stretch>
        </p:blipFill>
        <p:spPr bwMode="auto">
          <a:xfrm>
            <a:off x="66675" y="6362700"/>
            <a:ext cx="508000" cy="503238"/>
          </a:xfrm>
          <a:prstGeom prst="rect">
            <a:avLst/>
          </a:prstGeom>
          <a:noFill/>
          <a:ln w="9525">
            <a:noFill/>
            <a:miter lim="800000"/>
            <a:headEnd/>
            <a:tailEnd/>
          </a:ln>
        </p:spPr>
      </p:pic>
      <p:sp>
        <p:nvSpPr>
          <p:cNvPr id="20" name="Rectangle 19"/>
          <p:cNvSpPr/>
          <p:nvPr/>
        </p:nvSpPr>
        <p:spPr>
          <a:xfrm>
            <a:off x="498475" y="6415088"/>
            <a:ext cx="4564063" cy="400050"/>
          </a:xfrm>
          <a:prstGeom prst="rect">
            <a:avLst/>
          </a:prstGeom>
        </p:spPr>
        <p:txBody>
          <a:bodyPr wrap="none">
            <a:spAutoFit/>
          </a:bodyPr>
          <a:lstStyle/>
          <a:p>
            <a:pPr fontAlgn="auto">
              <a:spcBef>
                <a:spcPts val="0"/>
              </a:spcBef>
              <a:spcAft>
                <a:spcPts val="0"/>
              </a:spcAft>
              <a:defRPr/>
            </a:pPr>
            <a:r>
              <a:rPr lang="sr-Latn-CS" sz="1000" b="1" dirty="0">
                <a:solidFill>
                  <a:schemeClr val="accent2">
                    <a:lumMod val="75000"/>
                  </a:schemeClr>
                </a:solidFill>
                <a:latin typeface="Cambria" pitchFamily="18" charset="0"/>
                <a:cs typeface="+mn-cs"/>
              </a:rPr>
              <a:t>M O N T E N E G R O</a:t>
            </a:r>
          </a:p>
          <a:p>
            <a:pPr fontAlgn="auto">
              <a:spcBef>
                <a:spcPts val="0"/>
              </a:spcBef>
              <a:spcAft>
                <a:spcPts val="0"/>
              </a:spcAft>
              <a:defRPr/>
            </a:pPr>
            <a:r>
              <a:rPr lang="en-GB" sz="1000" b="1" dirty="0">
                <a:solidFill>
                  <a:schemeClr val="accent2">
                    <a:lumMod val="75000"/>
                  </a:schemeClr>
                </a:solidFill>
                <a:latin typeface="Cambria" pitchFamily="18" charset="0"/>
                <a:cs typeface="+mn-cs"/>
              </a:rPr>
              <a:t>Negotiating Team for the Accession of  </a:t>
            </a:r>
            <a:r>
              <a:rPr lang="sr-Latn-CS" sz="1000" b="1" dirty="0">
                <a:solidFill>
                  <a:schemeClr val="accent2">
                    <a:lumMod val="75000"/>
                  </a:schemeClr>
                </a:solidFill>
                <a:latin typeface="Cambria" pitchFamily="18" charset="0"/>
                <a:cs typeface="+mn-cs"/>
              </a:rPr>
              <a:t>Montenegro </a:t>
            </a:r>
            <a:r>
              <a:rPr lang="en-GB" sz="1000" b="1" dirty="0">
                <a:solidFill>
                  <a:schemeClr val="accent2">
                    <a:lumMod val="75000"/>
                  </a:schemeClr>
                </a:solidFill>
                <a:latin typeface="Cambria" pitchFamily="18" charset="0"/>
                <a:cs typeface="+mn-cs"/>
              </a:rPr>
              <a:t>to the European Union</a:t>
            </a:r>
            <a:r>
              <a:rPr lang="sr-Latn-CS" sz="1000" b="1" dirty="0">
                <a:solidFill>
                  <a:schemeClr val="accent2">
                    <a:lumMod val="75000"/>
                  </a:schemeClr>
                </a:solidFill>
                <a:latin typeface="Cambria" pitchFamily="18" charset="0"/>
                <a:cs typeface="+mn-cs"/>
              </a:rPr>
              <a:t> </a:t>
            </a:r>
            <a:endParaRPr lang="en-US" sz="1000" dirty="0">
              <a:solidFill>
                <a:schemeClr val="accent2">
                  <a:lumMod val="75000"/>
                </a:schemeClr>
              </a:solidFill>
              <a:latin typeface="+mn-lt"/>
              <a:cs typeface="+mn-cs"/>
            </a:endParaRPr>
          </a:p>
        </p:txBody>
      </p:sp>
      <p:sp>
        <p:nvSpPr>
          <p:cNvPr id="16" name="Rectangle 15"/>
          <p:cNvSpPr/>
          <p:nvPr/>
        </p:nvSpPr>
        <p:spPr>
          <a:xfrm>
            <a:off x="5943600" y="6400800"/>
            <a:ext cx="3200400" cy="457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chemeClr val="accent2">
                    <a:lumMod val="50000"/>
                  </a:schemeClr>
                </a:solidFill>
              </a:rPr>
              <a:t>Chapter </a:t>
            </a:r>
            <a:r>
              <a:rPr lang="x-none" sz="1100" b="1" dirty="0">
                <a:solidFill>
                  <a:schemeClr val="accent2">
                    <a:lumMod val="50000"/>
                  </a:schemeClr>
                </a:solidFill>
              </a:rPr>
              <a:t>10</a:t>
            </a:r>
            <a:r>
              <a:rPr lang="en-US" sz="1100" b="1" dirty="0">
                <a:solidFill>
                  <a:schemeClr val="accent2">
                    <a:lumMod val="50000"/>
                  </a:schemeClr>
                </a:solidFill>
              </a:rPr>
              <a:t>: </a:t>
            </a:r>
            <a:r>
              <a:rPr lang="x-none" sz="1100" b="1" dirty="0">
                <a:solidFill>
                  <a:schemeClr val="accent2">
                    <a:lumMod val="50000"/>
                  </a:schemeClr>
                </a:solidFill>
              </a:rPr>
              <a:t> INFORMATION SOCIETY AND MEDIA</a:t>
            </a:r>
            <a:endParaRPr lang="pl-PL" sz="1100" b="1" dirty="0">
              <a:solidFill>
                <a:schemeClr val="accent2">
                  <a:lumMod val="50000"/>
                </a:schemeClr>
              </a:solidFill>
            </a:endParaRPr>
          </a:p>
        </p:txBody>
      </p:sp>
      <p:pic>
        <p:nvPicPr>
          <p:cNvPr id="19465" name="Picture 18" descr="EU MN logo"/>
          <p:cNvPicPr>
            <a:picLocks noChangeAspect="1" noChangeArrowheads="1"/>
          </p:cNvPicPr>
          <p:nvPr/>
        </p:nvPicPr>
        <p:blipFill>
          <a:blip r:embed="rId3" cstate="print"/>
          <a:srcRect/>
          <a:stretch>
            <a:fillRect/>
          </a:stretch>
        </p:blipFill>
        <p:spPr bwMode="auto">
          <a:xfrm>
            <a:off x="152400" y="609600"/>
            <a:ext cx="1219200" cy="685800"/>
          </a:xfrm>
          <a:prstGeom prst="rect">
            <a:avLst/>
          </a:prstGeom>
          <a:noFill/>
          <a:ln w="9525">
            <a:noFill/>
            <a:miter lim="800000"/>
            <a:headEnd/>
            <a:tailEnd/>
          </a:ln>
        </p:spPr>
      </p:pic>
      <p:sp>
        <p:nvSpPr>
          <p:cNvPr id="13322" name="Rectangle 17"/>
          <p:cNvSpPr>
            <a:spLocks noChangeArrowheads="1"/>
          </p:cNvSpPr>
          <p:nvPr/>
        </p:nvSpPr>
        <p:spPr bwMode="auto">
          <a:xfrm>
            <a:off x="914400" y="914400"/>
            <a:ext cx="7772400" cy="2678113"/>
          </a:xfrm>
          <a:prstGeom prst="rect">
            <a:avLst/>
          </a:prstGeom>
          <a:noFill/>
          <a:ln w="9525">
            <a:noFill/>
            <a:miter lim="800000"/>
            <a:headEnd/>
            <a:tailEnd/>
          </a:ln>
        </p:spPr>
        <p:txBody>
          <a:bodyPr>
            <a:spAutoFit/>
          </a:bodyPr>
          <a:lstStyle/>
          <a:p>
            <a:pPr algn="ctr">
              <a:defRPr/>
            </a:pPr>
            <a:r>
              <a:rPr lang="en-GB" sz="2000" b="1" dirty="0">
                <a:solidFill>
                  <a:srgbClr val="0000FF"/>
                </a:solidFill>
                <a:latin typeface="Cambria" pitchFamily="18" charset="0"/>
              </a:rPr>
              <a:t>On-going projects</a:t>
            </a:r>
            <a:endParaRPr lang="en-GB" sz="1400" dirty="0">
              <a:solidFill>
                <a:srgbClr val="0000FF"/>
              </a:solidFill>
            </a:endParaRPr>
          </a:p>
          <a:p>
            <a:pPr>
              <a:buFont typeface="Arial" pitchFamily="34" charset="0"/>
              <a:buChar char="•"/>
              <a:defRPr/>
            </a:pPr>
            <a:r>
              <a:rPr lang="x-none" sz="1400" dirty="0" smtClean="0">
                <a:solidFill>
                  <a:schemeClr val="accent2">
                    <a:lumMod val="50000"/>
                  </a:schemeClr>
                </a:solidFill>
                <a:latin typeface="Cambria" pitchFamily="18" charset="0"/>
              </a:rPr>
              <a:t> E-</a:t>
            </a:r>
            <a:r>
              <a:rPr lang="en-GB" sz="1400" dirty="0" smtClean="0">
                <a:solidFill>
                  <a:schemeClr val="accent2">
                    <a:lumMod val="50000"/>
                  </a:schemeClr>
                </a:solidFill>
                <a:latin typeface="Cambria" pitchFamily="18" charset="0"/>
              </a:rPr>
              <a:t>Portal</a:t>
            </a:r>
            <a:r>
              <a:rPr lang="x-none" sz="1400" dirty="0" smtClean="0">
                <a:solidFill>
                  <a:schemeClr val="accent2">
                    <a:lumMod val="50000"/>
                  </a:schemeClr>
                </a:solidFill>
                <a:latin typeface="Cambria" pitchFamily="18" charset="0"/>
              </a:rPr>
              <a:t> services</a:t>
            </a:r>
            <a:r>
              <a:rPr lang="en-GB" sz="1400" dirty="0" smtClean="0">
                <a:solidFill>
                  <a:schemeClr val="accent2">
                    <a:lumMod val="50000"/>
                  </a:schemeClr>
                </a:solidFill>
                <a:latin typeface="Cambria" pitchFamily="18" charset="0"/>
              </a:rPr>
              <a:t> </a:t>
            </a:r>
            <a:r>
              <a:rPr lang="en-GB" sz="1400" dirty="0">
                <a:solidFill>
                  <a:schemeClr val="accent2">
                    <a:lumMod val="50000"/>
                  </a:schemeClr>
                </a:solidFill>
                <a:latin typeface="Cambria" pitchFamily="18" charset="0"/>
              </a:rPr>
              <a:t/>
            </a:r>
            <a:br>
              <a:rPr lang="en-GB" sz="1400" dirty="0">
                <a:solidFill>
                  <a:schemeClr val="accent2">
                    <a:lumMod val="50000"/>
                  </a:schemeClr>
                </a:solidFill>
                <a:latin typeface="Cambria" pitchFamily="18" charset="0"/>
              </a:rPr>
            </a:br>
            <a:r>
              <a:rPr lang="en-GB" sz="1400" dirty="0">
                <a:solidFill>
                  <a:schemeClr val="accent2">
                    <a:lumMod val="50000"/>
                  </a:schemeClr>
                </a:solidFill>
                <a:latin typeface="Cambria" pitchFamily="18" charset="0"/>
                <a:hlinkClick r:id="rId4"/>
              </a:rPr>
              <a:t>http://www.euprava.me/</a:t>
            </a:r>
            <a:r>
              <a:rPr lang="en-GB" sz="1400" dirty="0">
                <a:solidFill>
                  <a:schemeClr val="accent2">
                    <a:lumMod val="50000"/>
                  </a:schemeClr>
                </a:solidFill>
                <a:latin typeface="Cambria" pitchFamily="18" charset="0"/>
              </a:rPr>
              <a:t> </a:t>
            </a:r>
          </a:p>
          <a:p>
            <a:pPr>
              <a:buFont typeface="Arial" pitchFamily="34" charset="0"/>
              <a:buChar char="•"/>
              <a:defRPr/>
            </a:pPr>
            <a:endParaRPr lang="en-GB" sz="1400" dirty="0">
              <a:solidFill>
                <a:schemeClr val="accent2">
                  <a:lumMod val="50000"/>
                </a:schemeClr>
              </a:solidFill>
              <a:latin typeface="Cambria" pitchFamily="18" charset="0"/>
            </a:endParaRPr>
          </a:p>
          <a:p>
            <a:pPr>
              <a:buFont typeface="Arial" pitchFamily="34" charset="0"/>
              <a:buChar char="•"/>
              <a:defRPr/>
            </a:pPr>
            <a:r>
              <a:rPr lang="x-none" sz="1400" b="1" dirty="0" smtClean="0">
                <a:solidFill>
                  <a:schemeClr val="accent2">
                    <a:lumMod val="50000"/>
                  </a:schemeClr>
                </a:solidFill>
                <a:latin typeface="Cambria" pitchFamily="18" charset="0"/>
              </a:rPr>
              <a:t>  </a:t>
            </a:r>
            <a:r>
              <a:rPr lang="x-none" sz="1400" dirty="0" smtClean="0">
                <a:solidFill>
                  <a:schemeClr val="accent2">
                    <a:lumMod val="50000"/>
                  </a:schemeClr>
                </a:solidFill>
                <a:latin typeface="Cambria" pitchFamily="18" charset="0"/>
              </a:rPr>
              <a:t>Submission of payroll tax applications</a:t>
            </a:r>
            <a:r>
              <a:rPr lang="en-GB" sz="1400" dirty="0" smtClean="0">
                <a:solidFill>
                  <a:schemeClr val="accent2">
                    <a:lumMod val="50000"/>
                  </a:schemeClr>
                </a:solidFill>
                <a:latin typeface="Cambria" pitchFamily="18" charset="0"/>
              </a:rPr>
              <a:t>   </a:t>
            </a:r>
            <a:endParaRPr lang="en-GB" sz="1400" dirty="0">
              <a:solidFill>
                <a:schemeClr val="accent2">
                  <a:lumMod val="50000"/>
                </a:schemeClr>
              </a:solidFill>
              <a:latin typeface="Cambria" pitchFamily="18" charset="0"/>
            </a:endParaRPr>
          </a:p>
          <a:p>
            <a:pPr>
              <a:defRPr/>
            </a:pPr>
            <a:r>
              <a:rPr lang="en-GB" sz="1400" dirty="0">
                <a:solidFill>
                  <a:schemeClr val="accent2">
                    <a:lumMod val="50000"/>
                  </a:schemeClr>
                </a:solidFill>
                <a:latin typeface="Cambria" pitchFamily="18" charset="0"/>
              </a:rPr>
              <a:t>                                    </a:t>
            </a:r>
          </a:p>
          <a:p>
            <a:pPr>
              <a:buFont typeface="Arial" pitchFamily="34" charset="0"/>
              <a:buChar char="•"/>
              <a:defRPr/>
            </a:pPr>
            <a:r>
              <a:rPr lang="x-none" sz="1400" dirty="0" smtClean="0">
                <a:solidFill>
                  <a:schemeClr val="accent2">
                    <a:lumMod val="50000"/>
                  </a:schemeClr>
                </a:solidFill>
                <a:latin typeface="Cambria" pitchFamily="18" charset="0"/>
              </a:rPr>
              <a:t> </a:t>
            </a:r>
            <a:r>
              <a:rPr lang="en-GB" sz="1400" dirty="0" smtClean="0">
                <a:solidFill>
                  <a:schemeClr val="accent2">
                    <a:lumMod val="50000"/>
                  </a:schemeClr>
                </a:solidFill>
                <a:latin typeface="Cambria" pitchFamily="18" charset="0"/>
              </a:rPr>
              <a:t>E-submission </a:t>
            </a:r>
            <a:r>
              <a:rPr lang="en-GB" sz="1400" dirty="0">
                <a:solidFill>
                  <a:schemeClr val="accent2">
                    <a:lumMod val="50000"/>
                  </a:schemeClr>
                </a:solidFill>
                <a:latin typeface="Cambria" pitchFamily="18" charset="0"/>
              </a:rPr>
              <a:t>of VAT and cit returns starting in 2013</a:t>
            </a:r>
            <a:br>
              <a:rPr lang="en-GB" sz="1400" dirty="0">
                <a:solidFill>
                  <a:schemeClr val="accent2">
                    <a:lumMod val="50000"/>
                  </a:schemeClr>
                </a:solidFill>
                <a:latin typeface="Cambria" pitchFamily="18" charset="0"/>
              </a:rPr>
            </a:br>
            <a:r>
              <a:rPr lang="en-GB" sz="1400" dirty="0">
                <a:solidFill>
                  <a:schemeClr val="accent2">
                    <a:lumMod val="50000"/>
                  </a:schemeClr>
                </a:solidFill>
                <a:latin typeface="Cambria" pitchFamily="18" charset="0"/>
                <a:hlinkClick r:id="rId5"/>
              </a:rPr>
              <a:t>http://www.poreskauprava.gov.me/uprava</a:t>
            </a:r>
            <a:endParaRPr lang="en-GB" sz="1400" dirty="0">
              <a:solidFill>
                <a:schemeClr val="accent2">
                  <a:lumMod val="50000"/>
                </a:schemeClr>
              </a:solidFill>
              <a:latin typeface="Cambria" pitchFamily="18" charset="0"/>
            </a:endParaRPr>
          </a:p>
          <a:p>
            <a:pPr>
              <a:defRPr/>
            </a:pPr>
            <a:endParaRPr lang="en-GB" sz="1400" b="1" dirty="0"/>
          </a:p>
          <a:p>
            <a:pPr>
              <a:defRPr/>
            </a:pPr>
            <a:endParaRPr lang="en-GB" dirty="0"/>
          </a:p>
          <a:p>
            <a:pPr>
              <a:defRPr/>
            </a:pPr>
            <a:endParaRPr lang="en-GB" dirty="0"/>
          </a:p>
        </p:txBody>
      </p:sp>
      <p:pic>
        <p:nvPicPr>
          <p:cNvPr id="19467" name="Picture 18"/>
          <p:cNvPicPr>
            <a:picLocks noChangeAspect="1" noChangeArrowheads="1"/>
          </p:cNvPicPr>
          <p:nvPr/>
        </p:nvPicPr>
        <p:blipFill>
          <a:blip r:embed="rId6" cstate="print"/>
          <a:srcRect/>
          <a:stretch>
            <a:fillRect/>
          </a:stretch>
        </p:blipFill>
        <p:spPr bwMode="auto">
          <a:xfrm>
            <a:off x="762000" y="3124200"/>
            <a:ext cx="4343400" cy="2833688"/>
          </a:xfrm>
          <a:prstGeom prst="rect">
            <a:avLst/>
          </a:prstGeom>
          <a:noFill/>
          <a:ln w="9525">
            <a:noFill/>
            <a:miter lim="800000"/>
            <a:headEnd/>
            <a:tailEnd/>
          </a:ln>
        </p:spPr>
      </p:pic>
      <p:pic>
        <p:nvPicPr>
          <p:cNvPr id="19468" name="Picture 19"/>
          <p:cNvPicPr>
            <a:picLocks noChangeAspect="1" noChangeArrowheads="1"/>
          </p:cNvPicPr>
          <p:nvPr/>
        </p:nvPicPr>
        <p:blipFill>
          <a:blip r:embed="rId7" cstate="print"/>
          <a:srcRect/>
          <a:stretch>
            <a:fillRect/>
          </a:stretch>
        </p:blipFill>
        <p:spPr bwMode="auto">
          <a:xfrm>
            <a:off x="3733800" y="3429000"/>
            <a:ext cx="43434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 Same Side Corner Rectangle 14"/>
          <p:cNvSpPr/>
          <p:nvPr/>
        </p:nvSpPr>
        <p:spPr>
          <a:xfrm rot="10800000">
            <a:off x="0" y="6400800"/>
            <a:ext cx="9144000" cy="457200"/>
          </a:xfrm>
          <a:prstGeom prst="round2SameRect">
            <a:avLst>
              <a:gd name="adj1" fmla="val 31543"/>
              <a:gd name="adj2" fmla="val 0"/>
            </a:avLst>
          </a:prstGeom>
          <a:solidFill>
            <a:schemeClr val="accent2">
              <a:lumMod val="20000"/>
              <a:lumOff val="80000"/>
            </a:schemeClr>
          </a:solidFill>
          <a:ln>
            <a:noFill/>
          </a:ln>
          <a:effectLst>
            <a:outerShdw blurRad="50800" dist="38100" dir="16200000" rotWithShape="0">
              <a:schemeClr val="accent2">
                <a:lumMod val="60000"/>
                <a:lumOff val="40000"/>
                <a:alpha val="6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ound Same Side Corner Rectangle 13"/>
          <p:cNvSpPr/>
          <p:nvPr/>
        </p:nvSpPr>
        <p:spPr>
          <a:xfrm>
            <a:off x="0" y="0"/>
            <a:ext cx="9144000" cy="533400"/>
          </a:xfrm>
          <a:prstGeom prst="round2SameRect">
            <a:avLst>
              <a:gd name="adj1" fmla="val 18309"/>
              <a:gd name="adj2" fmla="val 0"/>
            </a:avLst>
          </a:prstGeom>
          <a:solidFill>
            <a:schemeClr val="accent2">
              <a:lumMod val="50000"/>
            </a:schemeClr>
          </a:solidFill>
          <a:ln>
            <a:noFill/>
          </a:ln>
          <a:effectLst>
            <a:outerShdw blurRad="50800" dist="38100" dir="5400000" algn="t" rotWithShape="0">
              <a:schemeClr val="accent2">
                <a:lumMod val="60000"/>
                <a:lumOff val="40000"/>
                <a:alpha val="6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4288" indent="-14288" fontAlgn="auto">
              <a:spcBef>
                <a:spcPts val="0"/>
              </a:spcBef>
              <a:spcAft>
                <a:spcPct val="40000"/>
              </a:spcAft>
              <a:buClr>
                <a:srgbClr val="FF0000"/>
              </a:buClr>
              <a:defRPr/>
            </a:pPr>
            <a:r>
              <a:rPr lang="sr-Latn-CS" b="1" dirty="0">
                <a:solidFill>
                  <a:schemeClr val="accent2">
                    <a:lumMod val="20000"/>
                    <a:lumOff val="80000"/>
                  </a:schemeClr>
                </a:solidFill>
                <a:latin typeface="Cambria" pitchFamily="18" charset="0"/>
                <a:cs typeface="Arial" charset="0"/>
              </a:rPr>
              <a:t>Chapter </a:t>
            </a:r>
            <a:r>
              <a:rPr lang="en-US" b="1" dirty="0">
                <a:solidFill>
                  <a:schemeClr val="accent2">
                    <a:lumMod val="20000"/>
                    <a:lumOff val="80000"/>
                  </a:schemeClr>
                </a:solidFill>
                <a:latin typeface="Cambria" pitchFamily="18" charset="0"/>
                <a:cs typeface="Arial" charset="0"/>
              </a:rPr>
              <a:t>10</a:t>
            </a:r>
            <a:r>
              <a:rPr lang="sr-Latn-CS" b="1" dirty="0">
                <a:solidFill>
                  <a:schemeClr val="accent2">
                    <a:lumMod val="20000"/>
                    <a:lumOff val="80000"/>
                  </a:schemeClr>
                </a:solidFill>
                <a:latin typeface="Cambria" pitchFamily="18" charset="0"/>
                <a:cs typeface="Arial" charset="0"/>
              </a:rPr>
              <a:t>: Information society and media</a:t>
            </a:r>
            <a:endParaRPr lang="en-US" b="1" dirty="0">
              <a:solidFill>
                <a:schemeClr val="accent2">
                  <a:lumMod val="20000"/>
                  <a:lumOff val="80000"/>
                </a:schemeClr>
              </a:solidFill>
              <a:latin typeface="Cambria" pitchFamily="18" charset="0"/>
              <a:cs typeface="Arial" charset="0"/>
            </a:endParaRPr>
          </a:p>
        </p:txBody>
      </p:sp>
      <p:grpSp>
        <p:nvGrpSpPr>
          <p:cNvPr id="20484" name="Group 34"/>
          <p:cNvGrpSpPr>
            <a:grpSpLocks/>
          </p:cNvGrpSpPr>
          <p:nvPr/>
        </p:nvGrpSpPr>
        <p:grpSpPr bwMode="auto">
          <a:xfrm>
            <a:off x="7904163" y="-4763"/>
            <a:ext cx="1211262" cy="385763"/>
            <a:chOff x="7814716" y="-5258"/>
            <a:chExt cx="1210767" cy="460280"/>
          </a:xfrm>
        </p:grpSpPr>
        <p:sp>
          <p:nvSpPr>
            <p:cNvPr id="24" name="5-Point Star 23"/>
            <p:cNvSpPr/>
            <p:nvPr/>
          </p:nvSpPr>
          <p:spPr>
            <a:xfrm rot="165688">
              <a:off x="7814716" y="-5258"/>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5-Point Star 29"/>
            <p:cNvSpPr/>
            <p:nvPr/>
          </p:nvSpPr>
          <p:spPr>
            <a:xfrm rot="165688">
              <a:off x="7996034" y="175717"/>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5-Point Star 30"/>
            <p:cNvSpPr/>
            <p:nvPr/>
          </p:nvSpPr>
          <p:spPr>
            <a:xfrm rot="165688">
              <a:off x="8224634" y="261442"/>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5-Point Star 31"/>
            <p:cNvSpPr/>
            <p:nvPr/>
          </p:nvSpPr>
          <p:spPr>
            <a:xfrm rot="165688">
              <a:off x="8462757" y="261440"/>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5-Point Star 32"/>
            <p:cNvSpPr/>
            <p:nvPr/>
          </p:nvSpPr>
          <p:spPr>
            <a:xfrm rot="165688">
              <a:off x="8843757" y="4266"/>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 name="5-Point Star 33"/>
            <p:cNvSpPr/>
            <p:nvPr/>
          </p:nvSpPr>
          <p:spPr>
            <a:xfrm rot="165688">
              <a:off x="8672308" y="166190"/>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6" name="Rectangle 35"/>
          <p:cNvSpPr/>
          <p:nvPr/>
        </p:nvSpPr>
        <p:spPr>
          <a:xfrm>
            <a:off x="381000" y="4495800"/>
            <a:ext cx="8382000" cy="923925"/>
          </a:xfrm>
          <a:prstGeom prst="rect">
            <a:avLst/>
          </a:prstGeom>
        </p:spPr>
        <p:txBody>
          <a:bodyPr>
            <a:spAutoFit/>
          </a:bodyPr>
          <a:lstStyle/>
          <a:p>
            <a:pPr marL="814388" indent="-450850" algn="ctr" fontAlgn="auto">
              <a:spcBef>
                <a:spcPts val="0"/>
              </a:spcBef>
              <a:spcAft>
                <a:spcPts val="0"/>
              </a:spcAft>
              <a:defRPr/>
            </a:pPr>
            <a:endParaRPr lang="en-US" b="1" dirty="0">
              <a:solidFill>
                <a:schemeClr val="accent2">
                  <a:lumMod val="50000"/>
                </a:schemeClr>
              </a:solidFill>
              <a:latin typeface="Cambria" pitchFamily="18" charset="0"/>
              <a:cs typeface="+mn-cs"/>
            </a:endParaRPr>
          </a:p>
          <a:p>
            <a:pPr marL="814388" indent="-450850" algn="ctr" fontAlgn="auto">
              <a:spcBef>
                <a:spcPts val="0"/>
              </a:spcBef>
              <a:spcAft>
                <a:spcPts val="0"/>
              </a:spcAft>
              <a:defRPr/>
            </a:pPr>
            <a:endParaRPr lang="en-US" b="1" dirty="0">
              <a:solidFill>
                <a:schemeClr val="accent2">
                  <a:lumMod val="50000"/>
                </a:schemeClr>
              </a:solidFill>
              <a:latin typeface="Cambria" pitchFamily="18" charset="0"/>
              <a:cs typeface="+mn-cs"/>
            </a:endParaRPr>
          </a:p>
          <a:p>
            <a:pPr marL="814388" indent="-450850" algn="ctr" fontAlgn="auto">
              <a:spcBef>
                <a:spcPts val="0"/>
              </a:spcBef>
              <a:spcAft>
                <a:spcPts val="0"/>
              </a:spcAft>
              <a:defRPr/>
            </a:pPr>
            <a:endParaRPr lang="en-US" b="1" dirty="0">
              <a:solidFill>
                <a:schemeClr val="accent2">
                  <a:lumMod val="50000"/>
                </a:schemeClr>
              </a:solidFill>
              <a:latin typeface="Cambria" pitchFamily="18" charset="0"/>
              <a:cs typeface="+mn-cs"/>
            </a:endParaRPr>
          </a:p>
        </p:txBody>
      </p:sp>
      <p:pic>
        <p:nvPicPr>
          <p:cNvPr id="20486" name="Picture 4" descr="C:\Documents and Settings\alen.nikezic\Desktop\MUPIJU-Stari komp\Press clipping\montenegro grb.wmf"/>
          <p:cNvPicPr>
            <a:picLocks noChangeAspect="1" noChangeArrowheads="1"/>
          </p:cNvPicPr>
          <p:nvPr/>
        </p:nvPicPr>
        <p:blipFill>
          <a:blip r:embed="rId2" cstate="print"/>
          <a:srcRect/>
          <a:stretch>
            <a:fillRect/>
          </a:stretch>
        </p:blipFill>
        <p:spPr bwMode="auto">
          <a:xfrm>
            <a:off x="66675" y="6362700"/>
            <a:ext cx="508000" cy="503238"/>
          </a:xfrm>
          <a:prstGeom prst="rect">
            <a:avLst/>
          </a:prstGeom>
          <a:noFill/>
          <a:ln w="9525">
            <a:noFill/>
            <a:miter lim="800000"/>
            <a:headEnd/>
            <a:tailEnd/>
          </a:ln>
        </p:spPr>
      </p:pic>
      <p:sp>
        <p:nvSpPr>
          <p:cNvPr id="20" name="Rectangle 19"/>
          <p:cNvSpPr/>
          <p:nvPr/>
        </p:nvSpPr>
        <p:spPr>
          <a:xfrm>
            <a:off x="498475" y="6415088"/>
            <a:ext cx="4564063" cy="400050"/>
          </a:xfrm>
          <a:prstGeom prst="rect">
            <a:avLst/>
          </a:prstGeom>
        </p:spPr>
        <p:txBody>
          <a:bodyPr wrap="none">
            <a:spAutoFit/>
          </a:bodyPr>
          <a:lstStyle/>
          <a:p>
            <a:pPr fontAlgn="auto">
              <a:spcBef>
                <a:spcPts val="0"/>
              </a:spcBef>
              <a:spcAft>
                <a:spcPts val="0"/>
              </a:spcAft>
              <a:defRPr/>
            </a:pPr>
            <a:r>
              <a:rPr lang="sr-Latn-CS" sz="1000" b="1" dirty="0">
                <a:solidFill>
                  <a:schemeClr val="accent2">
                    <a:lumMod val="75000"/>
                  </a:schemeClr>
                </a:solidFill>
                <a:latin typeface="Cambria" pitchFamily="18" charset="0"/>
                <a:cs typeface="+mn-cs"/>
              </a:rPr>
              <a:t>M O N T E N E G R O</a:t>
            </a:r>
          </a:p>
          <a:p>
            <a:pPr fontAlgn="auto">
              <a:spcBef>
                <a:spcPts val="0"/>
              </a:spcBef>
              <a:spcAft>
                <a:spcPts val="0"/>
              </a:spcAft>
              <a:defRPr/>
            </a:pPr>
            <a:r>
              <a:rPr lang="en-GB" sz="1000" b="1" dirty="0">
                <a:solidFill>
                  <a:schemeClr val="accent2">
                    <a:lumMod val="75000"/>
                  </a:schemeClr>
                </a:solidFill>
                <a:latin typeface="Cambria" pitchFamily="18" charset="0"/>
                <a:cs typeface="+mn-cs"/>
              </a:rPr>
              <a:t>Negotiating Team for the Accession of  </a:t>
            </a:r>
            <a:r>
              <a:rPr lang="sr-Latn-CS" sz="1000" b="1" dirty="0">
                <a:solidFill>
                  <a:schemeClr val="accent2">
                    <a:lumMod val="75000"/>
                  </a:schemeClr>
                </a:solidFill>
                <a:latin typeface="Cambria" pitchFamily="18" charset="0"/>
                <a:cs typeface="+mn-cs"/>
              </a:rPr>
              <a:t>Montenegro </a:t>
            </a:r>
            <a:r>
              <a:rPr lang="en-GB" sz="1000" b="1" dirty="0">
                <a:solidFill>
                  <a:schemeClr val="accent2">
                    <a:lumMod val="75000"/>
                  </a:schemeClr>
                </a:solidFill>
                <a:latin typeface="Cambria" pitchFamily="18" charset="0"/>
                <a:cs typeface="+mn-cs"/>
              </a:rPr>
              <a:t>to the European Union</a:t>
            </a:r>
            <a:r>
              <a:rPr lang="sr-Latn-CS" sz="1000" b="1" dirty="0">
                <a:solidFill>
                  <a:schemeClr val="accent2">
                    <a:lumMod val="75000"/>
                  </a:schemeClr>
                </a:solidFill>
                <a:latin typeface="Cambria" pitchFamily="18" charset="0"/>
                <a:cs typeface="+mn-cs"/>
              </a:rPr>
              <a:t> </a:t>
            </a:r>
            <a:endParaRPr lang="en-US" sz="1000" dirty="0">
              <a:solidFill>
                <a:schemeClr val="accent2">
                  <a:lumMod val="75000"/>
                </a:schemeClr>
              </a:solidFill>
              <a:latin typeface="+mn-lt"/>
              <a:cs typeface="+mn-cs"/>
            </a:endParaRPr>
          </a:p>
        </p:txBody>
      </p:sp>
      <p:sp>
        <p:nvSpPr>
          <p:cNvPr id="16" name="Rectangle 15"/>
          <p:cNvSpPr/>
          <p:nvPr/>
        </p:nvSpPr>
        <p:spPr>
          <a:xfrm>
            <a:off x="5943600" y="6400800"/>
            <a:ext cx="3200400" cy="457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chemeClr val="accent2">
                    <a:lumMod val="50000"/>
                  </a:schemeClr>
                </a:solidFill>
              </a:rPr>
              <a:t>Chapter </a:t>
            </a:r>
            <a:r>
              <a:rPr lang="x-none" sz="1100" b="1" dirty="0">
                <a:solidFill>
                  <a:schemeClr val="accent2">
                    <a:lumMod val="50000"/>
                  </a:schemeClr>
                </a:solidFill>
              </a:rPr>
              <a:t>10</a:t>
            </a:r>
            <a:r>
              <a:rPr lang="en-US" sz="1100" b="1" dirty="0">
                <a:solidFill>
                  <a:schemeClr val="accent2">
                    <a:lumMod val="50000"/>
                  </a:schemeClr>
                </a:solidFill>
              </a:rPr>
              <a:t>: </a:t>
            </a:r>
            <a:r>
              <a:rPr lang="x-none" sz="1100" b="1" dirty="0">
                <a:solidFill>
                  <a:schemeClr val="accent2">
                    <a:lumMod val="50000"/>
                  </a:schemeClr>
                </a:solidFill>
              </a:rPr>
              <a:t> INFORMATION SOCIETY AND MEDIA</a:t>
            </a:r>
            <a:endParaRPr lang="pl-PL" sz="1100" b="1" dirty="0">
              <a:solidFill>
                <a:schemeClr val="accent2">
                  <a:lumMod val="50000"/>
                </a:schemeClr>
              </a:solidFill>
            </a:endParaRPr>
          </a:p>
        </p:txBody>
      </p:sp>
      <p:sp>
        <p:nvSpPr>
          <p:cNvPr id="17" name="Content Placeholder 19"/>
          <p:cNvSpPr txBox="1">
            <a:spLocks/>
          </p:cNvSpPr>
          <p:nvPr/>
        </p:nvSpPr>
        <p:spPr bwMode="auto">
          <a:xfrm>
            <a:off x="762000" y="2590800"/>
            <a:ext cx="7239000" cy="2286000"/>
          </a:xfrm>
          <a:prstGeom prst="rect">
            <a:avLst/>
          </a:prstGeom>
          <a:noFill/>
          <a:ln w="9525">
            <a:noFill/>
            <a:miter lim="800000"/>
            <a:headEnd/>
            <a:tailEnd/>
          </a:ln>
        </p:spPr>
        <p:txBody>
          <a:bodyPr>
            <a:normAutofit/>
          </a:bodyPr>
          <a:lstStyle/>
          <a:p>
            <a:pPr fontAlgn="auto">
              <a:lnSpc>
                <a:spcPct val="80000"/>
              </a:lnSpc>
              <a:spcBef>
                <a:spcPct val="20000"/>
              </a:spcBef>
              <a:spcAft>
                <a:spcPts val="0"/>
              </a:spcAft>
              <a:defRPr/>
            </a:pPr>
            <a:r>
              <a:rPr lang="sr-Latn-CS" sz="3200" dirty="0">
                <a:solidFill>
                  <a:schemeClr val="accent2">
                    <a:lumMod val="50000"/>
                  </a:schemeClr>
                </a:solidFill>
                <a:latin typeface="Cambria" pitchFamily="18" charset="0"/>
                <a:cs typeface="+mn-cs"/>
              </a:rPr>
              <a:t/>
            </a:r>
            <a:br>
              <a:rPr lang="sr-Latn-CS" sz="3200" dirty="0">
                <a:solidFill>
                  <a:schemeClr val="accent2">
                    <a:lumMod val="50000"/>
                  </a:schemeClr>
                </a:solidFill>
                <a:latin typeface="Cambria" pitchFamily="18" charset="0"/>
                <a:cs typeface="+mn-cs"/>
              </a:rPr>
            </a:br>
            <a:endParaRPr lang="sr-Latn-CS" sz="3200" dirty="0">
              <a:solidFill>
                <a:schemeClr val="accent2">
                  <a:lumMod val="50000"/>
                </a:schemeClr>
              </a:solidFill>
              <a:latin typeface="Cambria" pitchFamily="18" charset="0"/>
              <a:cs typeface="+mn-cs"/>
            </a:endParaRPr>
          </a:p>
          <a:p>
            <a:pPr algn="ctr" fontAlgn="auto">
              <a:spcBef>
                <a:spcPct val="20000"/>
              </a:spcBef>
              <a:spcAft>
                <a:spcPts val="0"/>
              </a:spcAft>
              <a:buFont typeface="Arial" pitchFamily="34" charset="0"/>
              <a:buNone/>
              <a:defRPr/>
            </a:pPr>
            <a:endParaRPr lang="sr-Latn-CS" sz="3200" dirty="0">
              <a:solidFill>
                <a:schemeClr val="accent2">
                  <a:lumMod val="50000"/>
                </a:schemeClr>
              </a:solidFill>
              <a:latin typeface="Cambria" pitchFamily="18" charset="0"/>
              <a:cs typeface="+mn-cs"/>
            </a:endParaRPr>
          </a:p>
        </p:txBody>
      </p:sp>
      <p:sp>
        <p:nvSpPr>
          <p:cNvPr id="18" name="Title 18"/>
          <p:cNvSpPr txBox="1">
            <a:spLocks/>
          </p:cNvSpPr>
          <p:nvPr/>
        </p:nvSpPr>
        <p:spPr bwMode="auto">
          <a:xfrm>
            <a:off x="457200" y="990600"/>
            <a:ext cx="8229600" cy="1143000"/>
          </a:xfrm>
          <a:prstGeom prst="rect">
            <a:avLst/>
          </a:prstGeom>
          <a:noFill/>
          <a:ln w="9525">
            <a:noFill/>
            <a:miter lim="800000"/>
            <a:headEnd/>
            <a:tailEnd/>
          </a:ln>
        </p:spPr>
        <p:txBody>
          <a:bodyPr anchor="ctr">
            <a:normAutofit fontScale="47500" lnSpcReduction="20000"/>
          </a:bodyPr>
          <a:lstStyle/>
          <a:p>
            <a:pPr algn="ctr" fontAlgn="auto">
              <a:spcAft>
                <a:spcPts val="0"/>
              </a:spcAft>
              <a:defRPr/>
            </a:pPr>
            <a:r>
              <a:rPr lang="en-GB" sz="4000" dirty="0" err="1">
                <a:solidFill>
                  <a:srgbClr val="0000FF"/>
                </a:solidFill>
                <a:latin typeface="Cambria" pitchFamily="18" charset="0"/>
              </a:rPr>
              <a:t>ePortal</a:t>
            </a:r>
            <a:r>
              <a:rPr lang="en-GB" sz="4000" dirty="0">
                <a:solidFill>
                  <a:srgbClr val="0000FF"/>
                </a:solidFill>
                <a:latin typeface="Cambria" pitchFamily="18" charset="0"/>
              </a:rPr>
              <a:t> Services</a:t>
            </a:r>
            <a:r>
              <a:rPr lang="en-GB" sz="4000" dirty="0">
                <a:solidFill>
                  <a:schemeClr val="accent2">
                    <a:lumMod val="50000"/>
                  </a:schemeClr>
                </a:solidFill>
                <a:latin typeface="Cambria" pitchFamily="18" charset="0"/>
              </a:rPr>
              <a:t/>
            </a:r>
            <a:br>
              <a:rPr lang="en-GB" sz="4000" dirty="0">
                <a:solidFill>
                  <a:schemeClr val="accent2">
                    <a:lumMod val="50000"/>
                  </a:schemeClr>
                </a:solidFill>
                <a:latin typeface="Cambria" pitchFamily="18" charset="0"/>
              </a:rPr>
            </a:br>
            <a:r>
              <a:rPr lang="en-GB" sz="4000" dirty="0">
                <a:solidFill>
                  <a:schemeClr val="accent2">
                    <a:lumMod val="50000"/>
                  </a:schemeClr>
                </a:solidFill>
                <a:latin typeface="Cambria" pitchFamily="18" charset="0"/>
                <a:hlinkClick r:id="rId3"/>
              </a:rPr>
              <a:t>http://www.euprava.me/</a:t>
            </a:r>
            <a:r>
              <a:rPr lang="en-GB" sz="4000" dirty="0">
                <a:solidFill>
                  <a:schemeClr val="accent2">
                    <a:lumMod val="50000"/>
                  </a:schemeClr>
                </a:solidFill>
                <a:latin typeface="Cambria" pitchFamily="18" charset="0"/>
              </a:rPr>
              <a:t> </a:t>
            </a:r>
          </a:p>
          <a:p>
            <a:pPr algn="ctr" fontAlgn="auto">
              <a:spcAft>
                <a:spcPts val="0"/>
              </a:spcAft>
              <a:defRPr/>
            </a:pPr>
            <a:r>
              <a:rPr lang="en-US" sz="4000" b="1" dirty="0">
                <a:solidFill>
                  <a:schemeClr val="accent2">
                    <a:lumMod val="50000"/>
                  </a:schemeClr>
                </a:solidFill>
                <a:latin typeface="Cambria" pitchFamily="18" charset="0"/>
              </a:rPr>
              <a:t> </a:t>
            </a:r>
          </a:p>
          <a:p>
            <a:pPr algn="ctr" fontAlgn="auto">
              <a:spcAft>
                <a:spcPts val="0"/>
              </a:spcAft>
              <a:defRPr/>
            </a:pPr>
            <a:r>
              <a:rPr lang="en-US" sz="4000" b="1" dirty="0">
                <a:solidFill>
                  <a:schemeClr val="accent2">
                    <a:lumMod val="50000"/>
                  </a:schemeClr>
                </a:solidFill>
                <a:latin typeface="Cambria" pitchFamily="18" charset="0"/>
                <a:ea typeface="+mj-ea"/>
                <a:cs typeface="+mj-cs"/>
              </a:rPr>
              <a:t>  </a:t>
            </a:r>
          </a:p>
        </p:txBody>
      </p:sp>
      <p:pic>
        <p:nvPicPr>
          <p:cNvPr id="20491" name="Picture 18" descr="EU MN logo"/>
          <p:cNvPicPr>
            <a:picLocks noChangeAspect="1" noChangeArrowheads="1"/>
          </p:cNvPicPr>
          <p:nvPr/>
        </p:nvPicPr>
        <p:blipFill>
          <a:blip r:embed="rId4" cstate="print"/>
          <a:srcRect/>
          <a:stretch>
            <a:fillRect/>
          </a:stretch>
        </p:blipFill>
        <p:spPr bwMode="auto">
          <a:xfrm>
            <a:off x="152400" y="609600"/>
            <a:ext cx="1219200" cy="685800"/>
          </a:xfrm>
          <a:prstGeom prst="rect">
            <a:avLst/>
          </a:prstGeom>
          <a:noFill/>
          <a:ln w="9525">
            <a:noFill/>
            <a:miter lim="800000"/>
            <a:headEnd/>
            <a:tailEnd/>
          </a:ln>
        </p:spPr>
      </p:pic>
      <p:pic>
        <p:nvPicPr>
          <p:cNvPr id="20492" name="Picture 4"/>
          <p:cNvPicPr>
            <a:picLocks noChangeAspect="1" noChangeArrowheads="1"/>
          </p:cNvPicPr>
          <p:nvPr/>
        </p:nvPicPr>
        <p:blipFill>
          <a:blip r:embed="rId5" cstate="print"/>
          <a:srcRect/>
          <a:stretch>
            <a:fillRect/>
          </a:stretch>
        </p:blipFill>
        <p:spPr bwMode="auto">
          <a:xfrm>
            <a:off x="457200" y="1981200"/>
            <a:ext cx="7772400" cy="404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 Same Side Corner Rectangle 14"/>
          <p:cNvSpPr/>
          <p:nvPr/>
        </p:nvSpPr>
        <p:spPr>
          <a:xfrm rot="10800000">
            <a:off x="0" y="6400800"/>
            <a:ext cx="9144000" cy="457200"/>
          </a:xfrm>
          <a:prstGeom prst="round2SameRect">
            <a:avLst>
              <a:gd name="adj1" fmla="val 31543"/>
              <a:gd name="adj2" fmla="val 0"/>
            </a:avLst>
          </a:prstGeom>
          <a:solidFill>
            <a:schemeClr val="accent2">
              <a:lumMod val="20000"/>
              <a:lumOff val="80000"/>
            </a:schemeClr>
          </a:solidFill>
          <a:ln>
            <a:noFill/>
          </a:ln>
          <a:effectLst>
            <a:outerShdw blurRad="50800" dist="38100" dir="16200000" rotWithShape="0">
              <a:schemeClr val="accent2">
                <a:lumMod val="60000"/>
                <a:lumOff val="40000"/>
                <a:alpha val="6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ound Same Side Corner Rectangle 13"/>
          <p:cNvSpPr/>
          <p:nvPr/>
        </p:nvSpPr>
        <p:spPr>
          <a:xfrm>
            <a:off x="0" y="0"/>
            <a:ext cx="9144000" cy="533400"/>
          </a:xfrm>
          <a:prstGeom prst="round2SameRect">
            <a:avLst>
              <a:gd name="adj1" fmla="val 18309"/>
              <a:gd name="adj2" fmla="val 0"/>
            </a:avLst>
          </a:prstGeom>
          <a:solidFill>
            <a:schemeClr val="accent2">
              <a:lumMod val="50000"/>
            </a:schemeClr>
          </a:solidFill>
          <a:ln>
            <a:noFill/>
          </a:ln>
          <a:effectLst>
            <a:outerShdw blurRad="50800" dist="38100" dir="5400000" algn="t" rotWithShape="0">
              <a:schemeClr val="accent2">
                <a:lumMod val="60000"/>
                <a:lumOff val="40000"/>
                <a:alpha val="6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4288" indent="-14288" fontAlgn="auto">
              <a:spcBef>
                <a:spcPts val="0"/>
              </a:spcBef>
              <a:spcAft>
                <a:spcPct val="40000"/>
              </a:spcAft>
              <a:buClr>
                <a:srgbClr val="FF0000"/>
              </a:buClr>
              <a:defRPr/>
            </a:pPr>
            <a:r>
              <a:rPr lang="sr-Latn-CS" b="1" dirty="0">
                <a:solidFill>
                  <a:schemeClr val="accent2">
                    <a:lumMod val="20000"/>
                    <a:lumOff val="80000"/>
                  </a:schemeClr>
                </a:solidFill>
                <a:latin typeface="Cambria" pitchFamily="18" charset="0"/>
                <a:cs typeface="Arial" charset="0"/>
              </a:rPr>
              <a:t>Chapter </a:t>
            </a:r>
            <a:r>
              <a:rPr lang="en-US" b="1" dirty="0">
                <a:solidFill>
                  <a:schemeClr val="accent2">
                    <a:lumMod val="20000"/>
                    <a:lumOff val="80000"/>
                  </a:schemeClr>
                </a:solidFill>
                <a:latin typeface="Cambria" pitchFamily="18" charset="0"/>
                <a:cs typeface="Arial" charset="0"/>
              </a:rPr>
              <a:t>10</a:t>
            </a:r>
            <a:r>
              <a:rPr lang="sr-Latn-CS" b="1" dirty="0">
                <a:solidFill>
                  <a:schemeClr val="accent2">
                    <a:lumMod val="20000"/>
                    <a:lumOff val="80000"/>
                  </a:schemeClr>
                </a:solidFill>
                <a:latin typeface="Cambria" pitchFamily="18" charset="0"/>
                <a:cs typeface="Arial" charset="0"/>
              </a:rPr>
              <a:t>: Information society and media</a:t>
            </a:r>
            <a:endParaRPr lang="en-US" b="1" dirty="0">
              <a:solidFill>
                <a:schemeClr val="accent2">
                  <a:lumMod val="20000"/>
                  <a:lumOff val="80000"/>
                </a:schemeClr>
              </a:solidFill>
              <a:latin typeface="Cambria" pitchFamily="18" charset="0"/>
              <a:cs typeface="Arial" charset="0"/>
            </a:endParaRPr>
          </a:p>
        </p:txBody>
      </p:sp>
      <p:grpSp>
        <p:nvGrpSpPr>
          <p:cNvPr id="3076" name="Group 34"/>
          <p:cNvGrpSpPr>
            <a:grpSpLocks/>
          </p:cNvGrpSpPr>
          <p:nvPr/>
        </p:nvGrpSpPr>
        <p:grpSpPr bwMode="auto">
          <a:xfrm>
            <a:off x="7904163" y="-4763"/>
            <a:ext cx="1211262" cy="385763"/>
            <a:chOff x="7814716" y="-5258"/>
            <a:chExt cx="1210767" cy="460280"/>
          </a:xfrm>
        </p:grpSpPr>
        <p:sp>
          <p:nvSpPr>
            <p:cNvPr id="24" name="5-Point Star 23"/>
            <p:cNvSpPr/>
            <p:nvPr/>
          </p:nvSpPr>
          <p:spPr>
            <a:xfrm rot="165688">
              <a:off x="7814716" y="-5258"/>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5-Point Star 29"/>
            <p:cNvSpPr/>
            <p:nvPr/>
          </p:nvSpPr>
          <p:spPr>
            <a:xfrm rot="165688">
              <a:off x="7996034" y="175717"/>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5-Point Star 30"/>
            <p:cNvSpPr/>
            <p:nvPr/>
          </p:nvSpPr>
          <p:spPr>
            <a:xfrm rot="165688">
              <a:off x="8224634" y="261442"/>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5-Point Star 31"/>
            <p:cNvSpPr/>
            <p:nvPr/>
          </p:nvSpPr>
          <p:spPr>
            <a:xfrm rot="165688">
              <a:off x="8462757" y="261440"/>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5-Point Star 32"/>
            <p:cNvSpPr/>
            <p:nvPr/>
          </p:nvSpPr>
          <p:spPr>
            <a:xfrm rot="165688">
              <a:off x="8843757" y="4266"/>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 name="5-Point Star 33"/>
            <p:cNvSpPr/>
            <p:nvPr/>
          </p:nvSpPr>
          <p:spPr>
            <a:xfrm rot="165688">
              <a:off x="8672308" y="166190"/>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3077" name="Picture 4" descr="C:\Documents and Settings\alen.nikezic\Desktop\MUPIJU-Stari komp\Press clipping\montenegro grb.wmf"/>
          <p:cNvPicPr>
            <a:picLocks noChangeAspect="1" noChangeArrowheads="1"/>
          </p:cNvPicPr>
          <p:nvPr/>
        </p:nvPicPr>
        <p:blipFill>
          <a:blip r:embed="rId2" cstate="print"/>
          <a:srcRect/>
          <a:stretch>
            <a:fillRect/>
          </a:stretch>
        </p:blipFill>
        <p:spPr bwMode="auto">
          <a:xfrm>
            <a:off x="66675" y="6362700"/>
            <a:ext cx="508000" cy="503238"/>
          </a:xfrm>
          <a:prstGeom prst="rect">
            <a:avLst/>
          </a:prstGeom>
          <a:noFill/>
          <a:ln w="9525">
            <a:noFill/>
            <a:miter lim="800000"/>
            <a:headEnd/>
            <a:tailEnd/>
          </a:ln>
        </p:spPr>
      </p:pic>
      <p:sp>
        <p:nvSpPr>
          <p:cNvPr id="20" name="Rectangle 19"/>
          <p:cNvSpPr/>
          <p:nvPr/>
        </p:nvSpPr>
        <p:spPr>
          <a:xfrm>
            <a:off x="498475" y="6415088"/>
            <a:ext cx="4564063" cy="400050"/>
          </a:xfrm>
          <a:prstGeom prst="rect">
            <a:avLst/>
          </a:prstGeom>
        </p:spPr>
        <p:txBody>
          <a:bodyPr wrap="none">
            <a:spAutoFit/>
          </a:bodyPr>
          <a:lstStyle/>
          <a:p>
            <a:pPr fontAlgn="auto">
              <a:spcBef>
                <a:spcPts val="0"/>
              </a:spcBef>
              <a:spcAft>
                <a:spcPts val="0"/>
              </a:spcAft>
              <a:defRPr/>
            </a:pPr>
            <a:r>
              <a:rPr lang="sr-Latn-CS" sz="1000" b="1" dirty="0">
                <a:solidFill>
                  <a:schemeClr val="accent2">
                    <a:lumMod val="75000"/>
                  </a:schemeClr>
                </a:solidFill>
                <a:latin typeface="Cambria" pitchFamily="18" charset="0"/>
                <a:cs typeface="+mn-cs"/>
              </a:rPr>
              <a:t>M O N T E N E G R O</a:t>
            </a:r>
          </a:p>
          <a:p>
            <a:pPr fontAlgn="auto">
              <a:spcBef>
                <a:spcPts val="0"/>
              </a:spcBef>
              <a:spcAft>
                <a:spcPts val="0"/>
              </a:spcAft>
              <a:defRPr/>
            </a:pPr>
            <a:r>
              <a:rPr lang="en-GB" sz="1000" b="1" dirty="0">
                <a:solidFill>
                  <a:schemeClr val="accent2">
                    <a:lumMod val="75000"/>
                  </a:schemeClr>
                </a:solidFill>
                <a:latin typeface="Cambria" pitchFamily="18" charset="0"/>
                <a:cs typeface="+mn-cs"/>
              </a:rPr>
              <a:t>Negotiating Team for the Accession of  </a:t>
            </a:r>
            <a:r>
              <a:rPr lang="sr-Latn-CS" sz="1000" b="1" dirty="0">
                <a:solidFill>
                  <a:schemeClr val="accent2">
                    <a:lumMod val="75000"/>
                  </a:schemeClr>
                </a:solidFill>
                <a:latin typeface="Cambria" pitchFamily="18" charset="0"/>
                <a:cs typeface="+mn-cs"/>
              </a:rPr>
              <a:t>Montenegro </a:t>
            </a:r>
            <a:r>
              <a:rPr lang="en-GB" sz="1000" b="1" dirty="0">
                <a:solidFill>
                  <a:schemeClr val="accent2">
                    <a:lumMod val="75000"/>
                  </a:schemeClr>
                </a:solidFill>
                <a:latin typeface="Cambria" pitchFamily="18" charset="0"/>
                <a:cs typeface="+mn-cs"/>
              </a:rPr>
              <a:t>to the European Union</a:t>
            </a:r>
            <a:r>
              <a:rPr lang="sr-Latn-CS" sz="1000" b="1" dirty="0">
                <a:solidFill>
                  <a:schemeClr val="accent2">
                    <a:lumMod val="75000"/>
                  </a:schemeClr>
                </a:solidFill>
                <a:latin typeface="Cambria" pitchFamily="18" charset="0"/>
                <a:cs typeface="+mn-cs"/>
              </a:rPr>
              <a:t> </a:t>
            </a:r>
            <a:endParaRPr lang="en-US" sz="1000" dirty="0">
              <a:solidFill>
                <a:schemeClr val="accent2">
                  <a:lumMod val="75000"/>
                </a:schemeClr>
              </a:solidFill>
              <a:latin typeface="+mn-lt"/>
              <a:cs typeface="+mn-cs"/>
            </a:endParaRPr>
          </a:p>
        </p:txBody>
      </p:sp>
      <p:sp>
        <p:nvSpPr>
          <p:cNvPr id="16" name="Rectangle 15"/>
          <p:cNvSpPr/>
          <p:nvPr/>
        </p:nvSpPr>
        <p:spPr>
          <a:xfrm>
            <a:off x="5943600" y="6400800"/>
            <a:ext cx="3200400" cy="457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chemeClr val="accent2">
                    <a:lumMod val="50000"/>
                  </a:schemeClr>
                </a:solidFill>
              </a:rPr>
              <a:t>Chapter </a:t>
            </a:r>
            <a:r>
              <a:rPr lang="x-none" sz="1100" b="1" dirty="0">
                <a:solidFill>
                  <a:schemeClr val="accent2">
                    <a:lumMod val="50000"/>
                  </a:schemeClr>
                </a:solidFill>
              </a:rPr>
              <a:t>10</a:t>
            </a:r>
            <a:r>
              <a:rPr lang="en-US" sz="1100" b="1" dirty="0">
                <a:solidFill>
                  <a:schemeClr val="accent2">
                    <a:lumMod val="50000"/>
                  </a:schemeClr>
                </a:solidFill>
              </a:rPr>
              <a:t>: </a:t>
            </a:r>
            <a:r>
              <a:rPr lang="x-none" sz="1100" b="1" dirty="0">
                <a:solidFill>
                  <a:schemeClr val="accent2">
                    <a:lumMod val="50000"/>
                  </a:schemeClr>
                </a:solidFill>
              </a:rPr>
              <a:t> INFORMATION SOCIETY AND MEDIA</a:t>
            </a:r>
            <a:endParaRPr lang="pl-PL" sz="1100" b="1" dirty="0">
              <a:solidFill>
                <a:schemeClr val="accent2">
                  <a:lumMod val="50000"/>
                </a:schemeClr>
              </a:solidFill>
            </a:endParaRPr>
          </a:p>
        </p:txBody>
      </p:sp>
      <p:sp>
        <p:nvSpPr>
          <p:cNvPr id="3080" name="Rectangle 41"/>
          <p:cNvSpPr>
            <a:spLocks noChangeArrowheads="1"/>
          </p:cNvSpPr>
          <p:nvPr/>
        </p:nvSpPr>
        <p:spPr bwMode="auto">
          <a:xfrm>
            <a:off x="685800" y="1905000"/>
            <a:ext cx="7924800" cy="430213"/>
          </a:xfrm>
          <a:prstGeom prst="rect">
            <a:avLst/>
          </a:prstGeom>
          <a:noFill/>
          <a:ln w="9525">
            <a:noFill/>
            <a:miter lim="800000"/>
            <a:headEnd/>
            <a:tailEnd/>
          </a:ln>
        </p:spPr>
        <p:txBody>
          <a:bodyPr>
            <a:spAutoFit/>
          </a:bodyPr>
          <a:lstStyle/>
          <a:p>
            <a:pPr>
              <a:lnSpc>
                <a:spcPct val="80000"/>
              </a:lnSpc>
            </a:pPr>
            <a:endParaRPr lang="sr-Latn-CS" sz="1000">
              <a:solidFill>
                <a:srgbClr val="632523"/>
              </a:solidFill>
              <a:latin typeface="Cambria" pitchFamily="18" charset="0"/>
              <a:ea typeface="Calibri" pitchFamily="34" charset="0"/>
              <a:cs typeface="Times New Roman" pitchFamily="18" charset="0"/>
            </a:endParaRPr>
          </a:p>
          <a:p>
            <a:pPr algn="just">
              <a:lnSpc>
                <a:spcPct val="60000"/>
              </a:lnSpc>
              <a:buFont typeface="Wingdings" pitchFamily="2" charset="2"/>
              <a:buChar char="Ø"/>
            </a:pPr>
            <a:endParaRPr lang="en-US" sz="1000">
              <a:solidFill>
                <a:srgbClr val="632523"/>
              </a:solidFill>
              <a:latin typeface="Cambria" pitchFamily="18" charset="0"/>
              <a:ea typeface="Calibri" pitchFamily="34" charset="0"/>
              <a:cs typeface="Times New Roman" pitchFamily="18" charset="0"/>
            </a:endParaRPr>
          </a:p>
          <a:p>
            <a:pPr>
              <a:lnSpc>
                <a:spcPct val="80000"/>
              </a:lnSpc>
            </a:pPr>
            <a:endParaRPr lang="en-US" sz="1000">
              <a:solidFill>
                <a:srgbClr val="632523"/>
              </a:solidFill>
              <a:latin typeface="Cambria" pitchFamily="18" charset="0"/>
              <a:ea typeface="Calibri" pitchFamily="34" charset="0"/>
              <a:cs typeface="Times New Roman" pitchFamily="18" charset="0"/>
            </a:endParaRPr>
          </a:p>
        </p:txBody>
      </p:sp>
      <p:pic>
        <p:nvPicPr>
          <p:cNvPr id="3081" name="Picture 18" descr="EU MN logo"/>
          <p:cNvPicPr>
            <a:picLocks noChangeAspect="1" noChangeArrowheads="1"/>
          </p:cNvPicPr>
          <p:nvPr/>
        </p:nvPicPr>
        <p:blipFill>
          <a:blip r:embed="rId3" cstate="print"/>
          <a:srcRect/>
          <a:stretch>
            <a:fillRect/>
          </a:stretch>
        </p:blipFill>
        <p:spPr bwMode="auto">
          <a:xfrm>
            <a:off x="152400" y="609600"/>
            <a:ext cx="1219200" cy="685800"/>
          </a:xfrm>
          <a:prstGeom prst="rect">
            <a:avLst/>
          </a:prstGeom>
          <a:noFill/>
          <a:ln w="9525">
            <a:noFill/>
            <a:miter lim="800000"/>
            <a:headEnd/>
            <a:tailEnd/>
          </a:ln>
        </p:spPr>
      </p:pic>
      <p:sp>
        <p:nvSpPr>
          <p:cNvPr id="19" name="Rectangle 18"/>
          <p:cNvSpPr/>
          <p:nvPr/>
        </p:nvSpPr>
        <p:spPr>
          <a:xfrm>
            <a:off x="304800" y="2209800"/>
            <a:ext cx="8610600" cy="3693319"/>
          </a:xfrm>
          <a:prstGeom prst="rect">
            <a:avLst/>
          </a:prstGeom>
        </p:spPr>
        <p:txBody>
          <a:bodyPr>
            <a:spAutoFit/>
          </a:bodyPr>
          <a:lstStyle/>
          <a:p>
            <a:pPr algn="ctr">
              <a:defRPr/>
            </a:pPr>
            <a:endParaRPr lang="en-US" sz="3600" b="1" dirty="0" smtClean="0">
              <a:solidFill>
                <a:schemeClr val="accent2">
                  <a:lumMod val="50000"/>
                </a:schemeClr>
              </a:solidFill>
              <a:latin typeface="Cambria" pitchFamily="18" charset="0"/>
              <a:ea typeface="+mj-ea"/>
              <a:cs typeface="+mj-cs"/>
            </a:endParaRPr>
          </a:p>
          <a:p>
            <a:pPr algn="ctr">
              <a:defRPr/>
            </a:pPr>
            <a:r>
              <a:rPr lang="en-US" sz="3600" b="1" dirty="0" smtClean="0">
                <a:solidFill>
                  <a:schemeClr val="accent2">
                    <a:lumMod val="50000"/>
                  </a:schemeClr>
                </a:solidFill>
                <a:latin typeface="Cambria" pitchFamily="18" charset="0"/>
                <a:ea typeface="+mj-ea"/>
                <a:cs typeface="+mj-cs"/>
              </a:rPr>
              <a:t>ELECTRONIC</a:t>
            </a:r>
            <a:r>
              <a:rPr lang="en-US" sz="4200" b="1" dirty="0" smtClean="0">
                <a:latin typeface="Cambria" pitchFamily="18" charset="0"/>
              </a:rPr>
              <a:t> </a:t>
            </a:r>
            <a:r>
              <a:rPr lang="sr-Latn-CS" sz="3600" b="1" dirty="0" smtClean="0">
                <a:solidFill>
                  <a:schemeClr val="accent2">
                    <a:lumMod val="50000"/>
                  </a:schemeClr>
                </a:solidFill>
                <a:latin typeface="Cambria" pitchFamily="18" charset="0"/>
                <a:ea typeface="+mj-ea"/>
                <a:cs typeface="+mj-cs"/>
              </a:rPr>
              <a:t>S</a:t>
            </a:r>
            <a:r>
              <a:rPr lang="en-US" sz="3600" b="1" dirty="0" smtClean="0">
                <a:solidFill>
                  <a:schemeClr val="accent2">
                    <a:lumMod val="50000"/>
                  </a:schemeClr>
                </a:solidFill>
                <a:latin typeface="Cambria" pitchFamily="18" charset="0"/>
                <a:ea typeface="+mj-ea"/>
                <a:cs typeface="+mj-cs"/>
              </a:rPr>
              <a:t>IGNATURE</a:t>
            </a:r>
            <a:r>
              <a:rPr lang="sr-Latn-CS" sz="3600" b="1" dirty="0" smtClean="0">
                <a:solidFill>
                  <a:schemeClr val="accent2">
                    <a:lumMod val="50000"/>
                  </a:schemeClr>
                </a:solidFill>
                <a:latin typeface="Cambria" pitchFamily="18" charset="0"/>
                <a:ea typeface="+mj-ea"/>
                <a:cs typeface="+mj-cs"/>
              </a:rPr>
              <a:t> FRAMEWORK</a:t>
            </a:r>
            <a:endParaRPr lang="en-US" sz="3600" b="1" dirty="0" smtClean="0">
              <a:solidFill>
                <a:schemeClr val="accent2">
                  <a:lumMod val="50000"/>
                </a:schemeClr>
              </a:solidFill>
              <a:latin typeface="Cambria" pitchFamily="18" charset="0"/>
              <a:ea typeface="+mj-ea"/>
              <a:cs typeface="+mj-cs"/>
            </a:endParaRPr>
          </a:p>
          <a:p>
            <a:pPr algn="ctr" fontAlgn="auto">
              <a:spcBef>
                <a:spcPts val="0"/>
              </a:spcBef>
              <a:spcAft>
                <a:spcPts val="0"/>
              </a:spcAft>
              <a:defRPr/>
            </a:pPr>
            <a:endParaRPr lang="sr-Latn-CS" sz="3600" b="1" dirty="0">
              <a:solidFill>
                <a:schemeClr val="accent2">
                  <a:lumMod val="50000"/>
                </a:schemeClr>
              </a:solidFill>
              <a:latin typeface="Cambria" pitchFamily="18" charset="0"/>
              <a:ea typeface="+mj-ea"/>
              <a:cs typeface="+mj-cs"/>
            </a:endParaRPr>
          </a:p>
          <a:p>
            <a:pPr algn="ctr" fontAlgn="auto">
              <a:spcBef>
                <a:spcPts val="0"/>
              </a:spcBef>
              <a:spcAft>
                <a:spcPts val="0"/>
              </a:spcAft>
              <a:defRPr/>
            </a:pPr>
            <a:endParaRPr lang="en-US" b="1" dirty="0">
              <a:latin typeface="Cambria" pitchFamily="18" charset="0"/>
            </a:endParaRPr>
          </a:p>
          <a:p>
            <a:pPr algn="ctr" fontAlgn="auto">
              <a:spcBef>
                <a:spcPts val="0"/>
              </a:spcBef>
              <a:spcAft>
                <a:spcPts val="0"/>
              </a:spcAft>
              <a:defRPr/>
            </a:pPr>
            <a:endParaRPr lang="en-US" b="1" dirty="0">
              <a:latin typeface="Cambria" pitchFamily="18" charset="0"/>
            </a:endParaRPr>
          </a:p>
          <a:p>
            <a:pPr algn="ctr" fontAlgn="auto">
              <a:spcBef>
                <a:spcPts val="0"/>
              </a:spcBef>
              <a:spcAft>
                <a:spcPts val="0"/>
              </a:spcAft>
              <a:defRPr/>
            </a:pPr>
            <a:endParaRPr lang="en-US" b="1" dirty="0">
              <a:latin typeface="Cambria" pitchFamily="18" charset="0"/>
            </a:endParaRPr>
          </a:p>
          <a:p>
            <a:pPr algn="ctr" fontAlgn="auto">
              <a:spcBef>
                <a:spcPts val="0"/>
              </a:spcBef>
              <a:spcAft>
                <a:spcPts val="0"/>
              </a:spcAft>
              <a:defRPr/>
            </a:pPr>
            <a:r>
              <a:rPr lang="sr-Latn-CS" b="1" dirty="0">
                <a:solidFill>
                  <a:schemeClr val="accent2">
                    <a:lumMod val="50000"/>
                  </a:schemeClr>
                </a:solidFill>
                <a:latin typeface="Cambria" pitchFamily="18" charset="0"/>
                <a:ea typeface="+mj-ea"/>
                <a:cs typeface="+mj-cs"/>
              </a:rPr>
              <a:t>J</a:t>
            </a:r>
            <a:r>
              <a:rPr lang="en-US" b="1" dirty="0" err="1">
                <a:solidFill>
                  <a:schemeClr val="accent2">
                    <a:lumMod val="50000"/>
                  </a:schemeClr>
                </a:solidFill>
                <a:latin typeface="Cambria" pitchFamily="18" charset="0"/>
                <a:ea typeface="+mj-ea"/>
                <a:cs typeface="+mj-cs"/>
              </a:rPr>
              <a:t>elena</a:t>
            </a:r>
            <a:r>
              <a:rPr lang="sr-Latn-CS" b="1" dirty="0">
                <a:solidFill>
                  <a:schemeClr val="accent2">
                    <a:lumMod val="50000"/>
                  </a:schemeClr>
                </a:solidFill>
                <a:latin typeface="Cambria" pitchFamily="18" charset="0"/>
                <a:ea typeface="+mj-ea"/>
                <a:cs typeface="+mj-cs"/>
              </a:rPr>
              <a:t> M</a:t>
            </a:r>
            <a:r>
              <a:rPr lang="en-US" b="1" dirty="0" err="1">
                <a:solidFill>
                  <a:schemeClr val="accent2">
                    <a:lumMod val="50000"/>
                  </a:schemeClr>
                </a:solidFill>
                <a:latin typeface="Cambria" pitchFamily="18" charset="0"/>
                <a:ea typeface="+mj-ea"/>
                <a:cs typeface="+mj-cs"/>
              </a:rPr>
              <a:t>itrovi</a:t>
            </a:r>
            <a:r>
              <a:rPr lang="sr-Latn-CS" b="1" dirty="0">
                <a:solidFill>
                  <a:schemeClr val="accent2">
                    <a:lumMod val="50000"/>
                  </a:schemeClr>
                </a:solidFill>
                <a:latin typeface="Cambria" pitchFamily="18" charset="0"/>
                <a:ea typeface="+mj-ea"/>
                <a:cs typeface="+mj-cs"/>
              </a:rPr>
              <a:t>ć</a:t>
            </a:r>
            <a:endParaRPr lang="en-US" b="1" dirty="0">
              <a:solidFill>
                <a:schemeClr val="accent2">
                  <a:lumMod val="50000"/>
                </a:schemeClr>
              </a:solidFill>
              <a:latin typeface="Cambria" pitchFamily="18" charset="0"/>
              <a:ea typeface="+mj-ea"/>
              <a:cs typeface="+mj-cs"/>
            </a:endParaRPr>
          </a:p>
          <a:p>
            <a:pPr algn="ctr" fontAlgn="auto">
              <a:spcBef>
                <a:spcPts val="0"/>
              </a:spcBef>
              <a:spcAft>
                <a:spcPts val="0"/>
              </a:spcAft>
              <a:defRPr/>
            </a:pPr>
            <a:r>
              <a:rPr lang="en-US" sz="1600" dirty="0">
                <a:solidFill>
                  <a:schemeClr val="accent2">
                    <a:lumMod val="50000"/>
                  </a:schemeClr>
                </a:solidFill>
                <a:latin typeface="Cambria" pitchFamily="18" charset="0"/>
                <a:ea typeface="+mj-ea"/>
                <a:cs typeface="+mj-cs"/>
              </a:rPr>
              <a:t>Advisor</a:t>
            </a:r>
            <a:endParaRPr lang="sr-Latn-CS" sz="1600" dirty="0">
              <a:solidFill>
                <a:schemeClr val="accent2">
                  <a:lumMod val="50000"/>
                </a:schemeClr>
              </a:solidFill>
              <a:latin typeface="Cambria" pitchFamily="18" charset="0"/>
              <a:ea typeface="+mj-ea"/>
              <a:cs typeface="+mj-cs"/>
            </a:endParaRPr>
          </a:p>
          <a:p>
            <a:pPr algn="ctr" fontAlgn="auto">
              <a:spcBef>
                <a:spcPts val="0"/>
              </a:spcBef>
              <a:spcAft>
                <a:spcPts val="0"/>
              </a:spcAft>
              <a:defRPr/>
            </a:pPr>
            <a:r>
              <a:rPr lang="sr-Latn-CS" sz="1600" dirty="0">
                <a:solidFill>
                  <a:schemeClr val="accent2">
                    <a:lumMod val="50000"/>
                  </a:schemeClr>
                </a:solidFill>
                <a:latin typeface="Cambria" pitchFamily="18" charset="0"/>
                <a:ea typeface="+mj-ea"/>
                <a:cs typeface="+mj-cs"/>
              </a:rPr>
              <a:t>Ministry of information society and telecommunication</a:t>
            </a:r>
          </a:p>
          <a:p>
            <a:pPr algn="ctr" fontAlgn="auto">
              <a:spcBef>
                <a:spcPts val="0"/>
              </a:spcBef>
              <a:spcAft>
                <a:spcPts val="0"/>
              </a:spcAft>
              <a:defRPr/>
            </a:pPr>
            <a:r>
              <a:rPr lang="sr-Latn-CS" sz="1600" dirty="0" smtClean="0">
                <a:solidFill>
                  <a:schemeClr val="accent2">
                    <a:lumMod val="50000"/>
                  </a:schemeClr>
                </a:solidFill>
                <a:latin typeface="Cambria" pitchFamily="18" charset="0"/>
                <a:ea typeface="+mj-ea"/>
                <a:cs typeface="+mj-cs"/>
                <a:hlinkClick r:id="rId4"/>
              </a:rPr>
              <a:t>jelena.mitrovic@mid.gov.me</a:t>
            </a:r>
            <a:r>
              <a:rPr lang="en-US" sz="1600" dirty="0" smtClean="0">
                <a:solidFill>
                  <a:schemeClr val="accent2">
                    <a:lumMod val="50000"/>
                  </a:schemeClr>
                </a:solidFill>
                <a:latin typeface="Cambria" pitchFamily="18" charset="0"/>
                <a:ea typeface="+mj-ea"/>
                <a:cs typeface="+mj-cs"/>
              </a:rPr>
              <a:t> </a:t>
            </a:r>
            <a:endParaRPr lang="sr-Latn-CS" sz="1600" dirty="0">
              <a:solidFill>
                <a:schemeClr val="accent2">
                  <a:lumMod val="50000"/>
                </a:schemeClr>
              </a:solidFill>
              <a:latin typeface="Cambria" pitchFamily="18" charset="0"/>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 Same Side Corner Rectangle 14"/>
          <p:cNvSpPr/>
          <p:nvPr/>
        </p:nvSpPr>
        <p:spPr>
          <a:xfrm rot="10800000">
            <a:off x="0" y="6400800"/>
            <a:ext cx="9144000" cy="457200"/>
          </a:xfrm>
          <a:prstGeom prst="round2SameRect">
            <a:avLst>
              <a:gd name="adj1" fmla="val 31543"/>
              <a:gd name="adj2" fmla="val 0"/>
            </a:avLst>
          </a:prstGeom>
          <a:solidFill>
            <a:schemeClr val="accent2">
              <a:lumMod val="20000"/>
              <a:lumOff val="80000"/>
            </a:schemeClr>
          </a:solidFill>
          <a:ln>
            <a:noFill/>
          </a:ln>
          <a:effectLst>
            <a:outerShdw blurRad="50800" dist="38100" dir="16200000" rotWithShape="0">
              <a:schemeClr val="accent2">
                <a:lumMod val="60000"/>
                <a:lumOff val="40000"/>
                <a:alpha val="6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ound Same Side Corner Rectangle 13"/>
          <p:cNvSpPr/>
          <p:nvPr/>
        </p:nvSpPr>
        <p:spPr>
          <a:xfrm>
            <a:off x="0" y="0"/>
            <a:ext cx="9144000" cy="533400"/>
          </a:xfrm>
          <a:prstGeom prst="round2SameRect">
            <a:avLst>
              <a:gd name="adj1" fmla="val 18309"/>
              <a:gd name="adj2" fmla="val 0"/>
            </a:avLst>
          </a:prstGeom>
          <a:solidFill>
            <a:schemeClr val="accent2">
              <a:lumMod val="50000"/>
            </a:schemeClr>
          </a:solidFill>
          <a:ln>
            <a:noFill/>
          </a:ln>
          <a:effectLst>
            <a:outerShdw blurRad="50800" dist="38100" dir="5400000" algn="t" rotWithShape="0">
              <a:schemeClr val="accent2">
                <a:lumMod val="60000"/>
                <a:lumOff val="40000"/>
                <a:alpha val="6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4288" indent="-14288" fontAlgn="auto">
              <a:spcBef>
                <a:spcPts val="0"/>
              </a:spcBef>
              <a:spcAft>
                <a:spcPct val="40000"/>
              </a:spcAft>
              <a:buClr>
                <a:srgbClr val="FF0000"/>
              </a:buClr>
              <a:defRPr/>
            </a:pPr>
            <a:r>
              <a:rPr lang="sr-Latn-CS" b="1" dirty="0">
                <a:solidFill>
                  <a:schemeClr val="accent2">
                    <a:lumMod val="20000"/>
                    <a:lumOff val="80000"/>
                  </a:schemeClr>
                </a:solidFill>
                <a:latin typeface="Cambria" pitchFamily="18" charset="0"/>
                <a:cs typeface="Arial" charset="0"/>
              </a:rPr>
              <a:t>Chapter </a:t>
            </a:r>
            <a:r>
              <a:rPr lang="en-US" b="1" dirty="0">
                <a:solidFill>
                  <a:schemeClr val="accent2">
                    <a:lumMod val="20000"/>
                    <a:lumOff val="80000"/>
                  </a:schemeClr>
                </a:solidFill>
                <a:latin typeface="Cambria" pitchFamily="18" charset="0"/>
                <a:cs typeface="Arial" charset="0"/>
              </a:rPr>
              <a:t>10</a:t>
            </a:r>
            <a:r>
              <a:rPr lang="sr-Latn-CS" b="1" dirty="0">
                <a:solidFill>
                  <a:schemeClr val="accent2">
                    <a:lumMod val="20000"/>
                    <a:lumOff val="80000"/>
                  </a:schemeClr>
                </a:solidFill>
                <a:latin typeface="Cambria" pitchFamily="18" charset="0"/>
                <a:cs typeface="Arial" charset="0"/>
              </a:rPr>
              <a:t>: Information society and media</a:t>
            </a:r>
            <a:endParaRPr lang="en-US" b="1" dirty="0">
              <a:solidFill>
                <a:schemeClr val="accent2">
                  <a:lumMod val="20000"/>
                  <a:lumOff val="80000"/>
                </a:schemeClr>
              </a:solidFill>
              <a:latin typeface="Cambria" pitchFamily="18" charset="0"/>
              <a:cs typeface="Arial" charset="0"/>
            </a:endParaRPr>
          </a:p>
        </p:txBody>
      </p:sp>
      <p:grpSp>
        <p:nvGrpSpPr>
          <p:cNvPr id="21508" name="Group 34"/>
          <p:cNvGrpSpPr>
            <a:grpSpLocks/>
          </p:cNvGrpSpPr>
          <p:nvPr/>
        </p:nvGrpSpPr>
        <p:grpSpPr bwMode="auto">
          <a:xfrm>
            <a:off x="7904163" y="-4763"/>
            <a:ext cx="1211262" cy="385763"/>
            <a:chOff x="7814716" y="-5258"/>
            <a:chExt cx="1210767" cy="460280"/>
          </a:xfrm>
        </p:grpSpPr>
        <p:sp>
          <p:nvSpPr>
            <p:cNvPr id="24" name="5-Point Star 23"/>
            <p:cNvSpPr/>
            <p:nvPr/>
          </p:nvSpPr>
          <p:spPr>
            <a:xfrm rot="165688">
              <a:off x="7814716" y="-5258"/>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5-Point Star 29"/>
            <p:cNvSpPr/>
            <p:nvPr/>
          </p:nvSpPr>
          <p:spPr>
            <a:xfrm rot="165688">
              <a:off x="7996034" y="175717"/>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5-Point Star 30"/>
            <p:cNvSpPr/>
            <p:nvPr/>
          </p:nvSpPr>
          <p:spPr>
            <a:xfrm rot="165688">
              <a:off x="8224634" y="261442"/>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5-Point Star 31"/>
            <p:cNvSpPr/>
            <p:nvPr/>
          </p:nvSpPr>
          <p:spPr>
            <a:xfrm rot="165688">
              <a:off x="8462757" y="261440"/>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5-Point Star 32"/>
            <p:cNvSpPr/>
            <p:nvPr/>
          </p:nvSpPr>
          <p:spPr>
            <a:xfrm rot="165688">
              <a:off x="8843757" y="4266"/>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 name="5-Point Star 33"/>
            <p:cNvSpPr/>
            <p:nvPr/>
          </p:nvSpPr>
          <p:spPr>
            <a:xfrm rot="165688">
              <a:off x="8672308" y="166190"/>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6" name="Rectangle 35"/>
          <p:cNvSpPr/>
          <p:nvPr/>
        </p:nvSpPr>
        <p:spPr>
          <a:xfrm>
            <a:off x="381000" y="4495800"/>
            <a:ext cx="8382000" cy="923925"/>
          </a:xfrm>
          <a:prstGeom prst="rect">
            <a:avLst/>
          </a:prstGeom>
        </p:spPr>
        <p:txBody>
          <a:bodyPr>
            <a:spAutoFit/>
          </a:bodyPr>
          <a:lstStyle/>
          <a:p>
            <a:pPr marL="814388" indent="-450850" algn="ctr" fontAlgn="auto">
              <a:spcBef>
                <a:spcPts val="0"/>
              </a:spcBef>
              <a:spcAft>
                <a:spcPts val="0"/>
              </a:spcAft>
              <a:defRPr/>
            </a:pPr>
            <a:endParaRPr lang="en-US" b="1" dirty="0">
              <a:solidFill>
                <a:schemeClr val="accent2">
                  <a:lumMod val="50000"/>
                </a:schemeClr>
              </a:solidFill>
              <a:latin typeface="Cambria" pitchFamily="18" charset="0"/>
              <a:cs typeface="+mn-cs"/>
            </a:endParaRPr>
          </a:p>
          <a:p>
            <a:pPr marL="814388" indent="-450850" algn="ctr" fontAlgn="auto">
              <a:spcBef>
                <a:spcPts val="0"/>
              </a:spcBef>
              <a:spcAft>
                <a:spcPts val="0"/>
              </a:spcAft>
              <a:defRPr/>
            </a:pPr>
            <a:endParaRPr lang="en-US" b="1" dirty="0">
              <a:solidFill>
                <a:schemeClr val="accent2">
                  <a:lumMod val="50000"/>
                </a:schemeClr>
              </a:solidFill>
              <a:latin typeface="Cambria" pitchFamily="18" charset="0"/>
              <a:cs typeface="+mn-cs"/>
            </a:endParaRPr>
          </a:p>
          <a:p>
            <a:pPr marL="814388" indent="-450850" algn="ctr" fontAlgn="auto">
              <a:spcBef>
                <a:spcPts val="0"/>
              </a:spcBef>
              <a:spcAft>
                <a:spcPts val="0"/>
              </a:spcAft>
              <a:defRPr/>
            </a:pPr>
            <a:endParaRPr lang="en-US" b="1" dirty="0">
              <a:solidFill>
                <a:schemeClr val="accent2">
                  <a:lumMod val="50000"/>
                </a:schemeClr>
              </a:solidFill>
              <a:latin typeface="Cambria" pitchFamily="18" charset="0"/>
              <a:cs typeface="+mn-cs"/>
            </a:endParaRPr>
          </a:p>
        </p:txBody>
      </p:sp>
      <p:pic>
        <p:nvPicPr>
          <p:cNvPr id="21510" name="Picture 4" descr="C:\Documents and Settings\alen.nikezic\Desktop\MUPIJU-Stari komp\Press clipping\montenegro grb.wmf"/>
          <p:cNvPicPr>
            <a:picLocks noChangeAspect="1" noChangeArrowheads="1"/>
          </p:cNvPicPr>
          <p:nvPr/>
        </p:nvPicPr>
        <p:blipFill>
          <a:blip r:embed="rId2" cstate="print"/>
          <a:srcRect/>
          <a:stretch>
            <a:fillRect/>
          </a:stretch>
        </p:blipFill>
        <p:spPr bwMode="auto">
          <a:xfrm>
            <a:off x="66675" y="6362700"/>
            <a:ext cx="508000" cy="503238"/>
          </a:xfrm>
          <a:prstGeom prst="rect">
            <a:avLst/>
          </a:prstGeom>
          <a:noFill/>
          <a:ln w="9525">
            <a:noFill/>
            <a:miter lim="800000"/>
            <a:headEnd/>
            <a:tailEnd/>
          </a:ln>
        </p:spPr>
      </p:pic>
      <p:sp>
        <p:nvSpPr>
          <p:cNvPr id="20" name="Rectangle 19"/>
          <p:cNvSpPr/>
          <p:nvPr/>
        </p:nvSpPr>
        <p:spPr>
          <a:xfrm>
            <a:off x="498475" y="6415088"/>
            <a:ext cx="4564063" cy="400050"/>
          </a:xfrm>
          <a:prstGeom prst="rect">
            <a:avLst/>
          </a:prstGeom>
        </p:spPr>
        <p:txBody>
          <a:bodyPr wrap="none">
            <a:spAutoFit/>
          </a:bodyPr>
          <a:lstStyle/>
          <a:p>
            <a:pPr fontAlgn="auto">
              <a:spcBef>
                <a:spcPts val="0"/>
              </a:spcBef>
              <a:spcAft>
                <a:spcPts val="0"/>
              </a:spcAft>
              <a:defRPr/>
            </a:pPr>
            <a:r>
              <a:rPr lang="sr-Latn-CS" sz="1000" b="1" dirty="0">
                <a:solidFill>
                  <a:schemeClr val="accent2">
                    <a:lumMod val="75000"/>
                  </a:schemeClr>
                </a:solidFill>
                <a:latin typeface="Cambria" pitchFamily="18" charset="0"/>
                <a:cs typeface="+mn-cs"/>
              </a:rPr>
              <a:t>M O N T E N E G R O</a:t>
            </a:r>
          </a:p>
          <a:p>
            <a:pPr fontAlgn="auto">
              <a:spcBef>
                <a:spcPts val="0"/>
              </a:spcBef>
              <a:spcAft>
                <a:spcPts val="0"/>
              </a:spcAft>
              <a:defRPr/>
            </a:pPr>
            <a:r>
              <a:rPr lang="en-GB" sz="1000" b="1" dirty="0">
                <a:solidFill>
                  <a:schemeClr val="accent2">
                    <a:lumMod val="75000"/>
                  </a:schemeClr>
                </a:solidFill>
                <a:latin typeface="Cambria" pitchFamily="18" charset="0"/>
                <a:cs typeface="+mn-cs"/>
              </a:rPr>
              <a:t>Negotiating Team for the Accession of  </a:t>
            </a:r>
            <a:r>
              <a:rPr lang="sr-Latn-CS" sz="1000" b="1" dirty="0">
                <a:solidFill>
                  <a:schemeClr val="accent2">
                    <a:lumMod val="75000"/>
                  </a:schemeClr>
                </a:solidFill>
                <a:latin typeface="Cambria" pitchFamily="18" charset="0"/>
                <a:cs typeface="+mn-cs"/>
              </a:rPr>
              <a:t>Montenegro </a:t>
            </a:r>
            <a:r>
              <a:rPr lang="en-GB" sz="1000" b="1" dirty="0">
                <a:solidFill>
                  <a:schemeClr val="accent2">
                    <a:lumMod val="75000"/>
                  </a:schemeClr>
                </a:solidFill>
                <a:latin typeface="Cambria" pitchFamily="18" charset="0"/>
                <a:cs typeface="+mn-cs"/>
              </a:rPr>
              <a:t>to the European Union</a:t>
            </a:r>
            <a:r>
              <a:rPr lang="sr-Latn-CS" sz="1000" b="1" dirty="0">
                <a:solidFill>
                  <a:schemeClr val="accent2">
                    <a:lumMod val="75000"/>
                  </a:schemeClr>
                </a:solidFill>
                <a:latin typeface="Cambria" pitchFamily="18" charset="0"/>
                <a:cs typeface="+mn-cs"/>
              </a:rPr>
              <a:t> </a:t>
            </a:r>
            <a:endParaRPr lang="en-US" sz="1000" dirty="0">
              <a:solidFill>
                <a:schemeClr val="accent2">
                  <a:lumMod val="75000"/>
                </a:schemeClr>
              </a:solidFill>
              <a:latin typeface="+mn-lt"/>
              <a:cs typeface="+mn-cs"/>
            </a:endParaRPr>
          </a:p>
        </p:txBody>
      </p:sp>
      <p:sp>
        <p:nvSpPr>
          <p:cNvPr id="16" name="Rectangle 15"/>
          <p:cNvSpPr/>
          <p:nvPr/>
        </p:nvSpPr>
        <p:spPr>
          <a:xfrm>
            <a:off x="5943600" y="6400800"/>
            <a:ext cx="3200400" cy="457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chemeClr val="accent2">
                    <a:lumMod val="50000"/>
                  </a:schemeClr>
                </a:solidFill>
              </a:rPr>
              <a:t>Chapter </a:t>
            </a:r>
            <a:r>
              <a:rPr lang="x-none" sz="1100" b="1" dirty="0">
                <a:solidFill>
                  <a:schemeClr val="accent2">
                    <a:lumMod val="50000"/>
                  </a:schemeClr>
                </a:solidFill>
              </a:rPr>
              <a:t>10</a:t>
            </a:r>
            <a:r>
              <a:rPr lang="en-US" sz="1100" b="1" dirty="0">
                <a:solidFill>
                  <a:schemeClr val="accent2">
                    <a:lumMod val="50000"/>
                  </a:schemeClr>
                </a:solidFill>
              </a:rPr>
              <a:t>: </a:t>
            </a:r>
            <a:r>
              <a:rPr lang="x-none" sz="1100" b="1" dirty="0">
                <a:solidFill>
                  <a:schemeClr val="accent2">
                    <a:lumMod val="50000"/>
                  </a:schemeClr>
                </a:solidFill>
              </a:rPr>
              <a:t> INFORMATION SOCIETY AND MEDIA</a:t>
            </a:r>
            <a:endParaRPr lang="pl-PL" sz="1100" b="1" dirty="0">
              <a:solidFill>
                <a:schemeClr val="accent2">
                  <a:lumMod val="50000"/>
                </a:schemeClr>
              </a:solidFill>
            </a:endParaRPr>
          </a:p>
        </p:txBody>
      </p:sp>
      <p:sp>
        <p:nvSpPr>
          <p:cNvPr id="17" name="Content Placeholder 19"/>
          <p:cNvSpPr txBox="1">
            <a:spLocks/>
          </p:cNvSpPr>
          <p:nvPr/>
        </p:nvSpPr>
        <p:spPr bwMode="auto">
          <a:xfrm>
            <a:off x="838200" y="2667000"/>
            <a:ext cx="7239000" cy="3962400"/>
          </a:xfrm>
          <a:prstGeom prst="rect">
            <a:avLst/>
          </a:prstGeom>
          <a:noFill/>
          <a:ln w="9525">
            <a:noFill/>
            <a:miter lim="800000"/>
            <a:headEnd/>
            <a:tailEnd/>
          </a:ln>
        </p:spPr>
        <p:txBody>
          <a:bodyPr>
            <a:normAutofit fontScale="70000" lnSpcReduction="20000"/>
          </a:bodyPr>
          <a:lstStyle/>
          <a:p>
            <a:pPr fontAlgn="auto">
              <a:lnSpc>
                <a:spcPct val="80000"/>
              </a:lnSpc>
              <a:spcBef>
                <a:spcPct val="20000"/>
              </a:spcBef>
              <a:spcAft>
                <a:spcPts val="0"/>
              </a:spcAft>
              <a:buFont typeface="Wingdings" pitchFamily="2" charset="2"/>
              <a:buChar char="Ø"/>
              <a:defRPr/>
            </a:pPr>
            <a:r>
              <a:rPr lang="en-US" sz="4600" dirty="0">
                <a:solidFill>
                  <a:schemeClr val="accent2">
                    <a:lumMod val="50000"/>
                  </a:schemeClr>
                </a:solidFill>
                <a:latin typeface="Cambria" pitchFamily="18" charset="0"/>
              </a:rPr>
              <a:t>Timestamp</a:t>
            </a:r>
          </a:p>
          <a:p>
            <a:pPr fontAlgn="auto">
              <a:lnSpc>
                <a:spcPct val="80000"/>
              </a:lnSpc>
              <a:spcBef>
                <a:spcPct val="20000"/>
              </a:spcBef>
              <a:spcAft>
                <a:spcPts val="0"/>
              </a:spcAft>
              <a:buFont typeface="Wingdings" pitchFamily="2" charset="2"/>
              <a:buChar char="Ø"/>
              <a:defRPr/>
            </a:pPr>
            <a:endParaRPr lang="sr-Latn-CS" sz="4600" dirty="0">
              <a:solidFill>
                <a:schemeClr val="accent2">
                  <a:lumMod val="50000"/>
                </a:schemeClr>
              </a:solidFill>
              <a:latin typeface="Cambria" pitchFamily="18" charset="0"/>
            </a:endParaRPr>
          </a:p>
          <a:p>
            <a:pPr fontAlgn="auto">
              <a:lnSpc>
                <a:spcPct val="80000"/>
              </a:lnSpc>
              <a:spcBef>
                <a:spcPct val="20000"/>
              </a:spcBef>
              <a:spcAft>
                <a:spcPts val="0"/>
              </a:spcAft>
              <a:buFont typeface="Wingdings" pitchFamily="2" charset="2"/>
              <a:buChar char="Ø"/>
              <a:defRPr/>
            </a:pPr>
            <a:r>
              <a:rPr lang="sr-Latn-CS" sz="4600" dirty="0">
                <a:solidFill>
                  <a:schemeClr val="accent2">
                    <a:lumMod val="50000"/>
                  </a:schemeClr>
                </a:solidFill>
                <a:latin typeface="Cambria" pitchFamily="18" charset="0"/>
              </a:rPr>
              <a:t>Na</a:t>
            </a:r>
            <a:r>
              <a:rPr lang="en-US" sz="4600" dirty="0">
                <a:solidFill>
                  <a:schemeClr val="accent2">
                    <a:lumMod val="50000"/>
                  </a:schemeClr>
                </a:solidFill>
                <a:latin typeface="Cambria" pitchFamily="18" charset="0"/>
              </a:rPr>
              <a:t>t</a:t>
            </a:r>
            <a:r>
              <a:rPr lang="sr-Latn-CS" sz="4600" dirty="0">
                <a:solidFill>
                  <a:schemeClr val="accent2">
                    <a:lumMod val="50000"/>
                  </a:schemeClr>
                </a:solidFill>
                <a:latin typeface="Cambria" pitchFamily="18" charset="0"/>
              </a:rPr>
              <a:t>ional</a:t>
            </a:r>
            <a:r>
              <a:rPr lang="en-US" sz="4600" dirty="0">
                <a:solidFill>
                  <a:schemeClr val="accent2">
                    <a:lumMod val="50000"/>
                  </a:schemeClr>
                </a:solidFill>
                <a:latin typeface="Cambria" pitchFamily="18" charset="0"/>
              </a:rPr>
              <a:t> clock</a:t>
            </a:r>
          </a:p>
          <a:p>
            <a:pPr fontAlgn="auto">
              <a:lnSpc>
                <a:spcPct val="80000"/>
              </a:lnSpc>
              <a:spcBef>
                <a:spcPct val="20000"/>
              </a:spcBef>
              <a:spcAft>
                <a:spcPts val="0"/>
              </a:spcAft>
              <a:buFont typeface="Wingdings" pitchFamily="2" charset="2"/>
              <a:buChar char="Ø"/>
              <a:defRPr/>
            </a:pPr>
            <a:endParaRPr lang="en-US" sz="4600" dirty="0">
              <a:solidFill>
                <a:schemeClr val="accent2">
                  <a:lumMod val="50000"/>
                </a:schemeClr>
              </a:solidFill>
              <a:latin typeface="Cambria" pitchFamily="18" charset="0"/>
            </a:endParaRPr>
          </a:p>
          <a:p>
            <a:pPr fontAlgn="auto">
              <a:lnSpc>
                <a:spcPct val="80000"/>
              </a:lnSpc>
              <a:spcBef>
                <a:spcPct val="20000"/>
              </a:spcBef>
              <a:spcAft>
                <a:spcPts val="0"/>
              </a:spcAft>
              <a:buFont typeface="Wingdings" pitchFamily="2" charset="2"/>
              <a:buChar char="Ø"/>
              <a:defRPr/>
            </a:pPr>
            <a:r>
              <a:rPr lang="x-none" sz="4600" dirty="0">
                <a:solidFill>
                  <a:schemeClr val="accent2">
                    <a:lumMod val="50000"/>
                  </a:schemeClr>
                </a:solidFill>
                <a:latin typeface="Cambria" pitchFamily="18" charset="0"/>
              </a:rPr>
              <a:t>Trust list </a:t>
            </a:r>
            <a:endParaRPr lang="en-US" sz="4600" dirty="0">
              <a:solidFill>
                <a:schemeClr val="accent2">
                  <a:lumMod val="50000"/>
                </a:schemeClr>
              </a:solidFill>
              <a:latin typeface="Cambria" pitchFamily="18" charset="0"/>
            </a:endParaRPr>
          </a:p>
          <a:p>
            <a:pPr fontAlgn="auto">
              <a:lnSpc>
                <a:spcPct val="80000"/>
              </a:lnSpc>
              <a:spcBef>
                <a:spcPct val="20000"/>
              </a:spcBef>
              <a:spcAft>
                <a:spcPts val="0"/>
              </a:spcAft>
              <a:buFont typeface="Wingdings" pitchFamily="2" charset="2"/>
              <a:buChar char="Ø"/>
              <a:defRPr/>
            </a:pPr>
            <a:endParaRPr lang="sr-Latn-CS" sz="4600" b="1" dirty="0">
              <a:solidFill>
                <a:schemeClr val="accent2">
                  <a:lumMod val="50000"/>
                </a:schemeClr>
              </a:solidFill>
              <a:latin typeface="Cambria" pitchFamily="18" charset="0"/>
            </a:endParaRPr>
          </a:p>
          <a:p>
            <a:pPr fontAlgn="auto">
              <a:lnSpc>
                <a:spcPct val="80000"/>
              </a:lnSpc>
              <a:spcBef>
                <a:spcPct val="20000"/>
              </a:spcBef>
              <a:spcAft>
                <a:spcPts val="0"/>
              </a:spcAft>
              <a:buFont typeface="Wingdings" pitchFamily="2" charset="2"/>
              <a:buChar char="Ø"/>
              <a:defRPr/>
            </a:pPr>
            <a:r>
              <a:rPr lang="sr-Latn-CS" sz="4600" dirty="0">
                <a:solidFill>
                  <a:schemeClr val="accent2">
                    <a:lumMod val="50000"/>
                  </a:schemeClr>
                </a:solidFill>
                <a:latin typeface="Cambria" pitchFamily="18" charset="0"/>
              </a:rPr>
              <a:t>ETSI Membership</a:t>
            </a:r>
            <a:endParaRPr lang="en-US" sz="4600" dirty="0">
              <a:solidFill>
                <a:schemeClr val="accent2">
                  <a:lumMod val="50000"/>
                </a:schemeClr>
              </a:solidFill>
              <a:latin typeface="Cambria" pitchFamily="18" charset="0"/>
            </a:endParaRPr>
          </a:p>
          <a:p>
            <a:pPr fontAlgn="auto">
              <a:lnSpc>
                <a:spcPct val="80000"/>
              </a:lnSpc>
              <a:spcBef>
                <a:spcPct val="20000"/>
              </a:spcBef>
              <a:spcAft>
                <a:spcPts val="0"/>
              </a:spcAft>
              <a:buFont typeface="Wingdings" pitchFamily="2" charset="2"/>
              <a:buChar char="Ø"/>
              <a:defRPr/>
            </a:pPr>
            <a:endParaRPr lang="en-US" sz="3200" dirty="0">
              <a:solidFill>
                <a:schemeClr val="accent2">
                  <a:lumMod val="50000"/>
                </a:schemeClr>
              </a:solidFill>
              <a:latin typeface="Cambria" pitchFamily="18" charset="0"/>
            </a:endParaRPr>
          </a:p>
          <a:p>
            <a:pPr fontAlgn="auto">
              <a:lnSpc>
                <a:spcPct val="80000"/>
              </a:lnSpc>
              <a:spcBef>
                <a:spcPct val="20000"/>
              </a:spcBef>
              <a:spcAft>
                <a:spcPts val="0"/>
              </a:spcAft>
              <a:buFont typeface="Wingdings" pitchFamily="2" charset="2"/>
              <a:buChar char="Ø"/>
              <a:defRPr/>
            </a:pPr>
            <a:endParaRPr lang="sr-Latn-CS" sz="3200" dirty="0">
              <a:solidFill>
                <a:schemeClr val="accent2">
                  <a:lumMod val="50000"/>
                </a:schemeClr>
              </a:solidFill>
              <a:latin typeface="Cambria" pitchFamily="18" charset="0"/>
            </a:endParaRPr>
          </a:p>
          <a:p>
            <a:pPr fontAlgn="auto">
              <a:lnSpc>
                <a:spcPct val="80000"/>
              </a:lnSpc>
              <a:spcBef>
                <a:spcPct val="20000"/>
              </a:spcBef>
              <a:spcAft>
                <a:spcPts val="0"/>
              </a:spcAft>
              <a:defRPr/>
            </a:pPr>
            <a:r>
              <a:rPr lang="sr-Latn-CS" sz="3200" dirty="0">
                <a:solidFill>
                  <a:schemeClr val="accent2">
                    <a:lumMod val="50000"/>
                  </a:schemeClr>
                </a:solidFill>
                <a:latin typeface="Cambria" pitchFamily="18" charset="0"/>
                <a:cs typeface="+mn-cs"/>
              </a:rPr>
              <a:t/>
            </a:r>
            <a:br>
              <a:rPr lang="sr-Latn-CS" sz="3200" dirty="0">
                <a:solidFill>
                  <a:schemeClr val="accent2">
                    <a:lumMod val="50000"/>
                  </a:schemeClr>
                </a:solidFill>
                <a:latin typeface="Cambria" pitchFamily="18" charset="0"/>
                <a:cs typeface="+mn-cs"/>
              </a:rPr>
            </a:br>
            <a:endParaRPr lang="sr-Latn-CS" sz="3200" dirty="0">
              <a:solidFill>
                <a:schemeClr val="accent2">
                  <a:lumMod val="50000"/>
                </a:schemeClr>
              </a:solidFill>
              <a:latin typeface="Cambria" pitchFamily="18" charset="0"/>
              <a:cs typeface="+mn-cs"/>
            </a:endParaRPr>
          </a:p>
          <a:p>
            <a:pPr algn="ctr" fontAlgn="auto">
              <a:spcBef>
                <a:spcPct val="20000"/>
              </a:spcBef>
              <a:spcAft>
                <a:spcPts val="0"/>
              </a:spcAft>
              <a:buFont typeface="Wingdings" pitchFamily="2" charset="2"/>
              <a:buChar char="Ø"/>
              <a:defRPr/>
            </a:pPr>
            <a:endParaRPr lang="sr-Latn-CS" sz="3200" dirty="0">
              <a:solidFill>
                <a:schemeClr val="accent2">
                  <a:lumMod val="50000"/>
                </a:schemeClr>
              </a:solidFill>
              <a:latin typeface="Cambria" pitchFamily="18" charset="0"/>
              <a:cs typeface="+mn-cs"/>
            </a:endParaRPr>
          </a:p>
        </p:txBody>
      </p:sp>
      <p:sp>
        <p:nvSpPr>
          <p:cNvPr id="18" name="Title 18"/>
          <p:cNvSpPr txBox="1">
            <a:spLocks/>
          </p:cNvSpPr>
          <p:nvPr/>
        </p:nvSpPr>
        <p:spPr bwMode="auto">
          <a:xfrm>
            <a:off x="457200" y="1219200"/>
            <a:ext cx="8229600" cy="914400"/>
          </a:xfrm>
          <a:prstGeom prst="rect">
            <a:avLst/>
          </a:prstGeom>
          <a:noFill/>
          <a:ln w="9525">
            <a:noFill/>
            <a:miter lim="800000"/>
            <a:headEnd/>
            <a:tailEnd/>
          </a:ln>
        </p:spPr>
        <p:txBody>
          <a:bodyPr anchor="ctr">
            <a:normAutofit/>
          </a:bodyPr>
          <a:lstStyle/>
          <a:p>
            <a:pPr algn="ctr" fontAlgn="auto">
              <a:spcAft>
                <a:spcPts val="0"/>
              </a:spcAft>
              <a:defRPr/>
            </a:pPr>
            <a:r>
              <a:rPr lang="en-US" sz="3600" b="1" dirty="0">
                <a:solidFill>
                  <a:srgbClr val="0000FF"/>
                </a:solidFill>
                <a:latin typeface="Cambria" pitchFamily="18" charset="0"/>
              </a:rPr>
              <a:t>Challenges and </a:t>
            </a:r>
            <a:r>
              <a:rPr lang="en-US" sz="3600" b="1" dirty="0" smtClean="0">
                <a:solidFill>
                  <a:srgbClr val="0000FF"/>
                </a:solidFill>
                <a:latin typeface="Cambria" pitchFamily="18" charset="0"/>
              </a:rPr>
              <a:t>Future </a:t>
            </a:r>
            <a:r>
              <a:rPr lang="en-US" sz="3600" b="1" dirty="0">
                <a:solidFill>
                  <a:srgbClr val="0000FF"/>
                </a:solidFill>
                <a:latin typeface="Cambria" pitchFamily="18" charset="0"/>
              </a:rPr>
              <a:t>A</a:t>
            </a:r>
            <a:r>
              <a:rPr lang="en-US" sz="3600" b="1" dirty="0" smtClean="0">
                <a:solidFill>
                  <a:srgbClr val="0000FF"/>
                </a:solidFill>
                <a:latin typeface="Cambria" pitchFamily="18" charset="0"/>
              </a:rPr>
              <a:t>ctivities </a:t>
            </a:r>
            <a:endParaRPr lang="en-US" sz="3600" b="1" dirty="0">
              <a:solidFill>
                <a:srgbClr val="0000FF"/>
              </a:solidFill>
              <a:latin typeface="Cambria" pitchFamily="18" charset="0"/>
            </a:endParaRPr>
          </a:p>
        </p:txBody>
      </p:sp>
      <p:pic>
        <p:nvPicPr>
          <p:cNvPr id="21515" name="Picture 18" descr="EU MN logo"/>
          <p:cNvPicPr>
            <a:picLocks noChangeAspect="1" noChangeArrowheads="1"/>
          </p:cNvPicPr>
          <p:nvPr/>
        </p:nvPicPr>
        <p:blipFill>
          <a:blip r:embed="rId3" cstate="print"/>
          <a:srcRect/>
          <a:stretch>
            <a:fillRect/>
          </a:stretch>
        </p:blipFill>
        <p:spPr bwMode="auto">
          <a:xfrm>
            <a:off x="152400" y="609600"/>
            <a:ext cx="12192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6858000"/>
          </a:xfrm>
          <a:prstGeom prst="rect">
            <a:avLst/>
          </a:prstGeom>
          <a:gradFill flip="none" rotWithShape="1">
            <a:gsLst>
              <a:gs pos="0">
                <a:schemeClr val="accent2">
                  <a:lumMod val="60000"/>
                  <a:lumOff val="40000"/>
                </a:schemeClr>
              </a:gs>
              <a:gs pos="50000">
                <a:schemeClr val="accent2">
                  <a:lumMod val="50000"/>
                  <a:shade val="67500"/>
                  <a:satMod val="115000"/>
                </a:schemeClr>
              </a:gs>
              <a:gs pos="100000">
                <a:schemeClr val="accent2">
                  <a:lumMod val="50000"/>
                  <a:shade val="100000"/>
                  <a:satMod val="115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22533" name="Group 31"/>
          <p:cNvGrpSpPr>
            <a:grpSpLocks/>
          </p:cNvGrpSpPr>
          <p:nvPr/>
        </p:nvGrpSpPr>
        <p:grpSpPr bwMode="auto">
          <a:xfrm>
            <a:off x="0" y="0"/>
            <a:ext cx="4662488" cy="4081463"/>
            <a:chOff x="1364455" y="17002"/>
            <a:chExt cx="4662490" cy="4080796"/>
          </a:xfrm>
        </p:grpSpPr>
        <p:sp>
          <p:nvSpPr>
            <p:cNvPr id="16" name="5-Point Star 15"/>
            <p:cNvSpPr/>
            <p:nvPr/>
          </p:nvSpPr>
          <p:spPr>
            <a:xfrm rot="8520840">
              <a:off x="2888454" y="17002"/>
              <a:ext cx="808754" cy="750377"/>
            </a:xfrm>
            <a:prstGeom prst="star5">
              <a:avLst/>
            </a:prstGeom>
            <a:solidFill>
              <a:srgbClr val="FFFF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5-Point Star 14"/>
            <p:cNvSpPr/>
            <p:nvPr/>
          </p:nvSpPr>
          <p:spPr>
            <a:xfrm rot="8520840">
              <a:off x="1974053" y="321803"/>
              <a:ext cx="808754" cy="750377"/>
            </a:xfrm>
            <a:prstGeom prst="star5">
              <a:avLst/>
            </a:prstGeom>
            <a:solidFill>
              <a:srgbClr val="FFFF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5-Point Star 21"/>
            <p:cNvSpPr/>
            <p:nvPr/>
          </p:nvSpPr>
          <p:spPr>
            <a:xfrm rot="8520840">
              <a:off x="1364455" y="1083802"/>
              <a:ext cx="808754" cy="750377"/>
            </a:xfrm>
            <a:prstGeom prst="star5">
              <a:avLst/>
            </a:prstGeom>
            <a:solidFill>
              <a:srgbClr val="FFFF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5-Point Star 22"/>
            <p:cNvSpPr/>
            <p:nvPr/>
          </p:nvSpPr>
          <p:spPr>
            <a:xfrm rot="8520840">
              <a:off x="1440653" y="1998202"/>
              <a:ext cx="808754" cy="750377"/>
            </a:xfrm>
            <a:prstGeom prst="star5">
              <a:avLst/>
            </a:prstGeom>
            <a:solidFill>
              <a:srgbClr val="FFFF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5-Point Star 23"/>
            <p:cNvSpPr/>
            <p:nvPr/>
          </p:nvSpPr>
          <p:spPr>
            <a:xfrm rot="8520840">
              <a:off x="1897855" y="2760201"/>
              <a:ext cx="808754" cy="750377"/>
            </a:xfrm>
            <a:prstGeom prst="star5">
              <a:avLst/>
            </a:prstGeom>
            <a:solidFill>
              <a:srgbClr val="FFFF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5-Point Star 24"/>
            <p:cNvSpPr/>
            <p:nvPr/>
          </p:nvSpPr>
          <p:spPr>
            <a:xfrm rot="8520840">
              <a:off x="2507455" y="3217402"/>
              <a:ext cx="808754" cy="750377"/>
            </a:xfrm>
            <a:prstGeom prst="star5">
              <a:avLst/>
            </a:prstGeom>
            <a:solidFill>
              <a:srgbClr val="FFFF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5-Point Star 25"/>
            <p:cNvSpPr/>
            <p:nvPr/>
          </p:nvSpPr>
          <p:spPr>
            <a:xfrm rot="8520840">
              <a:off x="3498055" y="3347421"/>
              <a:ext cx="808754" cy="750377"/>
            </a:xfrm>
            <a:prstGeom prst="star5">
              <a:avLst/>
            </a:prstGeom>
            <a:solidFill>
              <a:srgbClr val="FFFF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5-Point Star 26"/>
            <p:cNvSpPr/>
            <p:nvPr/>
          </p:nvSpPr>
          <p:spPr>
            <a:xfrm rot="8520840">
              <a:off x="4412455" y="3065002"/>
              <a:ext cx="808754" cy="750377"/>
            </a:xfrm>
            <a:prstGeom prst="star5">
              <a:avLst/>
            </a:prstGeom>
            <a:solidFill>
              <a:srgbClr val="FFFF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5-Point Star 27"/>
            <p:cNvSpPr/>
            <p:nvPr/>
          </p:nvSpPr>
          <p:spPr>
            <a:xfrm rot="8520840">
              <a:off x="4989591" y="2356821"/>
              <a:ext cx="808754" cy="750377"/>
            </a:xfrm>
            <a:prstGeom prst="star5">
              <a:avLst/>
            </a:prstGeom>
            <a:solidFill>
              <a:srgbClr val="FFFF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5-Point Star 28"/>
            <p:cNvSpPr/>
            <p:nvPr/>
          </p:nvSpPr>
          <p:spPr>
            <a:xfrm rot="8520840">
              <a:off x="5218191" y="1388602"/>
              <a:ext cx="808754" cy="750377"/>
            </a:xfrm>
            <a:prstGeom prst="star5">
              <a:avLst/>
            </a:prstGeom>
            <a:solidFill>
              <a:srgbClr val="FFFF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5-Point Star 29"/>
            <p:cNvSpPr/>
            <p:nvPr/>
          </p:nvSpPr>
          <p:spPr>
            <a:xfrm rot="8520840">
              <a:off x="4717254" y="626602"/>
              <a:ext cx="808754" cy="750377"/>
            </a:xfrm>
            <a:prstGeom prst="star5">
              <a:avLst/>
            </a:prstGeom>
            <a:solidFill>
              <a:srgbClr val="FFFF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5-Point Star 30"/>
            <p:cNvSpPr/>
            <p:nvPr/>
          </p:nvSpPr>
          <p:spPr>
            <a:xfrm rot="8520840">
              <a:off x="3955255" y="93202"/>
              <a:ext cx="808754" cy="750377"/>
            </a:xfrm>
            <a:prstGeom prst="star5">
              <a:avLst/>
            </a:prstGeom>
            <a:solidFill>
              <a:srgbClr val="FFFF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12" name="Rectangle 3"/>
          <p:cNvSpPr>
            <a:spLocks noChangeArrowheads="1"/>
          </p:cNvSpPr>
          <p:nvPr/>
        </p:nvSpPr>
        <p:spPr bwMode="auto">
          <a:xfrm>
            <a:off x="3733800" y="4114800"/>
            <a:ext cx="5334000" cy="1905000"/>
          </a:xfrm>
          <a:prstGeom prst="rect">
            <a:avLst/>
          </a:prstGeom>
          <a:noFill/>
          <a:ln w="9525">
            <a:noFill/>
            <a:miter lim="800000"/>
            <a:headEnd/>
            <a:tailEnd/>
          </a:ln>
          <a:effectLst/>
        </p:spPr>
        <p:txBody>
          <a:bodyPr anchor="ctr"/>
          <a:lstStyle/>
          <a:p>
            <a:pPr algn="ctr" fontAlgn="auto">
              <a:spcBef>
                <a:spcPts val="0"/>
              </a:spcBef>
              <a:spcAft>
                <a:spcPts val="0"/>
              </a:spcAft>
              <a:defRPr/>
            </a:pPr>
            <a:r>
              <a:rPr lang="sr-Latn-CS" sz="3200" dirty="0">
                <a:solidFill>
                  <a:schemeClr val="accent2">
                    <a:lumMod val="20000"/>
                    <a:lumOff val="80000"/>
                  </a:schemeClr>
                </a:solidFill>
                <a:effectLst>
                  <a:outerShdw blurRad="38100" dist="38100" dir="2700000" algn="tl">
                    <a:srgbClr val="000000">
                      <a:alpha val="43137"/>
                    </a:srgbClr>
                  </a:outerShdw>
                </a:effectLst>
                <a:latin typeface="Cambria" pitchFamily="18" charset="0"/>
                <a:cs typeface="+mn-cs"/>
              </a:rPr>
              <a:t>Thank you for your attention.</a:t>
            </a:r>
          </a:p>
          <a:p>
            <a:pPr algn="ctr" fontAlgn="auto">
              <a:spcBef>
                <a:spcPts val="0"/>
              </a:spcBef>
              <a:spcAft>
                <a:spcPts val="0"/>
              </a:spcAft>
              <a:defRPr/>
            </a:pPr>
            <a:endParaRPr lang="sr-Latn-CS" sz="3200" dirty="0">
              <a:solidFill>
                <a:schemeClr val="accent2">
                  <a:lumMod val="20000"/>
                  <a:lumOff val="80000"/>
                </a:schemeClr>
              </a:solidFill>
              <a:latin typeface="Cambria" pitchFamily="18" charset="0"/>
              <a:cs typeface="+mn-cs"/>
            </a:endParaRPr>
          </a:p>
          <a:p>
            <a:pPr algn="ctr" fontAlgn="auto">
              <a:spcBef>
                <a:spcPts val="0"/>
              </a:spcBef>
              <a:spcAft>
                <a:spcPts val="0"/>
              </a:spcAft>
              <a:defRPr/>
            </a:pPr>
            <a:r>
              <a:rPr lang="sr-Latn-CS" sz="4000" b="1" dirty="0">
                <a:solidFill>
                  <a:schemeClr val="accent2">
                    <a:lumMod val="20000"/>
                    <a:lumOff val="80000"/>
                  </a:schemeClr>
                </a:solidFill>
                <a:latin typeface="Cambria" pitchFamily="18" charset="0"/>
                <a:cs typeface="+mn-cs"/>
              </a:rPr>
              <a:t>QUESTIONS</a:t>
            </a:r>
            <a:endParaRPr lang="hr-HR" sz="4000" b="1" dirty="0">
              <a:solidFill>
                <a:schemeClr val="accent2">
                  <a:lumMod val="20000"/>
                  <a:lumOff val="80000"/>
                </a:schemeClr>
              </a:solidFill>
              <a:latin typeface="+mn-lt"/>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 Same Side Corner Rectangle 14"/>
          <p:cNvSpPr/>
          <p:nvPr/>
        </p:nvSpPr>
        <p:spPr>
          <a:xfrm rot="10800000">
            <a:off x="0" y="6400800"/>
            <a:ext cx="9144000" cy="457200"/>
          </a:xfrm>
          <a:prstGeom prst="round2SameRect">
            <a:avLst>
              <a:gd name="adj1" fmla="val 31543"/>
              <a:gd name="adj2" fmla="val 0"/>
            </a:avLst>
          </a:prstGeom>
          <a:solidFill>
            <a:schemeClr val="accent2">
              <a:lumMod val="20000"/>
              <a:lumOff val="80000"/>
            </a:schemeClr>
          </a:solidFill>
          <a:ln>
            <a:noFill/>
          </a:ln>
          <a:effectLst>
            <a:outerShdw blurRad="50800" dist="38100" dir="16200000" rotWithShape="0">
              <a:schemeClr val="accent2">
                <a:lumMod val="60000"/>
                <a:lumOff val="40000"/>
                <a:alpha val="6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ound Same Side Corner Rectangle 13"/>
          <p:cNvSpPr/>
          <p:nvPr/>
        </p:nvSpPr>
        <p:spPr>
          <a:xfrm>
            <a:off x="0" y="0"/>
            <a:ext cx="9144000" cy="533400"/>
          </a:xfrm>
          <a:prstGeom prst="round2SameRect">
            <a:avLst>
              <a:gd name="adj1" fmla="val 18309"/>
              <a:gd name="adj2" fmla="val 0"/>
            </a:avLst>
          </a:prstGeom>
          <a:solidFill>
            <a:schemeClr val="accent2">
              <a:lumMod val="50000"/>
            </a:schemeClr>
          </a:solidFill>
          <a:ln>
            <a:noFill/>
          </a:ln>
          <a:effectLst>
            <a:outerShdw blurRad="50800" dist="38100" dir="5400000" algn="t" rotWithShape="0">
              <a:schemeClr val="accent2">
                <a:lumMod val="60000"/>
                <a:lumOff val="40000"/>
                <a:alpha val="6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4288" indent="-14288" fontAlgn="auto">
              <a:spcBef>
                <a:spcPts val="0"/>
              </a:spcBef>
              <a:spcAft>
                <a:spcPct val="40000"/>
              </a:spcAft>
              <a:buClr>
                <a:srgbClr val="FF0000"/>
              </a:buClr>
              <a:defRPr/>
            </a:pPr>
            <a:r>
              <a:rPr lang="sr-Latn-CS" b="1" dirty="0">
                <a:solidFill>
                  <a:schemeClr val="accent2">
                    <a:lumMod val="20000"/>
                    <a:lumOff val="80000"/>
                  </a:schemeClr>
                </a:solidFill>
                <a:latin typeface="Cambria" pitchFamily="18" charset="0"/>
                <a:cs typeface="Arial" charset="0"/>
              </a:rPr>
              <a:t>Chapter </a:t>
            </a:r>
            <a:r>
              <a:rPr lang="en-US" b="1" dirty="0">
                <a:solidFill>
                  <a:schemeClr val="accent2">
                    <a:lumMod val="20000"/>
                    <a:lumOff val="80000"/>
                  </a:schemeClr>
                </a:solidFill>
                <a:latin typeface="Cambria" pitchFamily="18" charset="0"/>
                <a:cs typeface="Arial" charset="0"/>
              </a:rPr>
              <a:t>10</a:t>
            </a:r>
            <a:r>
              <a:rPr lang="sr-Latn-CS" b="1" dirty="0">
                <a:solidFill>
                  <a:schemeClr val="accent2">
                    <a:lumMod val="20000"/>
                    <a:lumOff val="80000"/>
                  </a:schemeClr>
                </a:solidFill>
                <a:latin typeface="Cambria" pitchFamily="18" charset="0"/>
                <a:cs typeface="Arial" charset="0"/>
              </a:rPr>
              <a:t>: Information society and media</a:t>
            </a:r>
            <a:endParaRPr lang="en-US" b="1" dirty="0">
              <a:solidFill>
                <a:schemeClr val="accent2">
                  <a:lumMod val="20000"/>
                  <a:lumOff val="80000"/>
                </a:schemeClr>
              </a:solidFill>
              <a:latin typeface="Cambria" pitchFamily="18" charset="0"/>
              <a:cs typeface="Arial" charset="0"/>
            </a:endParaRPr>
          </a:p>
        </p:txBody>
      </p:sp>
      <p:grpSp>
        <p:nvGrpSpPr>
          <p:cNvPr id="4100" name="Group 34"/>
          <p:cNvGrpSpPr>
            <a:grpSpLocks/>
          </p:cNvGrpSpPr>
          <p:nvPr/>
        </p:nvGrpSpPr>
        <p:grpSpPr bwMode="auto">
          <a:xfrm>
            <a:off x="7904163" y="-4763"/>
            <a:ext cx="1211262" cy="385763"/>
            <a:chOff x="7814716" y="-5258"/>
            <a:chExt cx="1210767" cy="460280"/>
          </a:xfrm>
        </p:grpSpPr>
        <p:sp>
          <p:nvSpPr>
            <p:cNvPr id="24" name="5-Point Star 23"/>
            <p:cNvSpPr/>
            <p:nvPr/>
          </p:nvSpPr>
          <p:spPr>
            <a:xfrm rot="165688">
              <a:off x="7814716" y="-5258"/>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5-Point Star 29"/>
            <p:cNvSpPr/>
            <p:nvPr/>
          </p:nvSpPr>
          <p:spPr>
            <a:xfrm rot="165688">
              <a:off x="7996034" y="175717"/>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5-Point Star 30"/>
            <p:cNvSpPr/>
            <p:nvPr/>
          </p:nvSpPr>
          <p:spPr>
            <a:xfrm rot="165688">
              <a:off x="8224634" y="261442"/>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5-Point Star 31"/>
            <p:cNvSpPr/>
            <p:nvPr/>
          </p:nvSpPr>
          <p:spPr>
            <a:xfrm rot="165688">
              <a:off x="8462757" y="261440"/>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5-Point Star 32"/>
            <p:cNvSpPr/>
            <p:nvPr/>
          </p:nvSpPr>
          <p:spPr>
            <a:xfrm rot="165688">
              <a:off x="8843757" y="4266"/>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 name="5-Point Star 33"/>
            <p:cNvSpPr/>
            <p:nvPr/>
          </p:nvSpPr>
          <p:spPr>
            <a:xfrm rot="165688">
              <a:off x="8672308" y="166190"/>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4101" name="Picture 4" descr="C:\Documents and Settings\alen.nikezic\Desktop\MUPIJU-Stari komp\Press clipping\montenegro grb.wmf"/>
          <p:cNvPicPr>
            <a:picLocks noChangeAspect="1" noChangeArrowheads="1"/>
          </p:cNvPicPr>
          <p:nvPr/>
        </p:nvPicPr>
        <p:blipFill>
          <a:blip r:embed="rId2" cstate="print"/>
          <a:srcRect/>
          <a:stretch>
            <a:fillRect/>
          </a:stretch>
        </p:blipFill>
        <p:spPr bwMode="auto">
          <a:xfrm>
            <a:off x="66675" y="6362700"/>
            <a:ext cx="508000" cy="503238"/>
          </a:xfrm>
          <a:prstGeom prst="rect">
            <a:avLst/>
          </a:prstGeom>
          <a:noFill/>
          <a:ln w="9525">
            <a:noFill/>
            <a:miter lim="800000"/>
            <a:headEnd/>
            <a:tailEnd/>
          </a:ln>
        </p:spPr>
      </p:pic>
      <p:sp>
        <p:nvSpPr>
          <p:cNvPr id="20" name="Rectangle 19"/>
          <p:cNvSpPr/>
          <p:nvPr/>
        </p:nvSpPr>
        <p:spPr>
          <a:xfrm>
            <a:off x="498475" y="6415088"/>
            <a:ext cx="4564063" cy="400050"/>
          </a:xfrm>
          <a:prstGeom prst="rect">
            <a:avLst/>
          </a:prstGeom>
        </p:spPr>
        <p:txBody>
          <a:bodyPr wrap="none">
            <a:spAutoFit/>
          </a:bodyPr>
          <a:lstStyle/>
          <a:p>
            <a:pPr fontAlgn="auto">
              <a:spcBef>
                <a:spcPts val="0"/>
              </a:spcBef>
              <a:spcAft>
                <a:spcPts val="0"/>
              </a:spcAft>
              <a:defRPr/>
            </a:pPr>
            <a:r>
              <a:rPr lang="sr-Latn-CS" sz="1000" b="1" dirty="0">
                <a:solidFill>
                  <a:schemeClr val="accent2">
                    <a:lumMod val="75000"/>
                  </a:schemeClr>
                </a:solidFill>
                <a:latin typeface="Cambria" pitchFamily="18" charset="0"/>
                <a:cs typeface="+mn-cs"/>
              </a:rPr>
              <a:t>M O N T E N E G R O</a:t>
            </a:r>
          </a:p>
          <a:p>
            <a:pPr fontAlgn="auto">
              <a:spcBef>
                <a:spcPts val="0"/>
              </a:spcBef>
              <a:spcAft>
                <a:spcPts val="0"/>
              </a:spcAft>
              <a:defRPr/>
            </a:pPr>
            <a:r>
              <a:rPr lang="en-GB" sz="1000" b="1" dirty="0">
                <a:solidFill>
                  <a:schemeClr val="accent2">
                    <a:lumMod val="75000"/>
                  </a:schemeClr>
                </a:solidFill>
                <a:latin typeface="Cambria" pitchFamily="18" charset="0"/>
                <a:cs typeface="+mn-cs"/>
              </a:rPr>
              <a:t>Negotiating Team for the Accession of  </a:t>
            </a:r>
            <a:r>
              <a:rPr lang="sr-Latn-CS" sz="1000" b="1" dirty="0">
                <a:solidFill>
                  <a:schemeClr val="accent2">
                    <a:lumMod val="75000"/>
                  </a:schemeClr>
                </a:solidFill>
                <a:latin typeface="Cambria" pitchFamily="18" charset="0"/>
                <a:cs typeface="+mn-cs"/>
              </a:rPr>
              <a:t>Montenegro </a:t>
            </a:r>
            <a:r>
              <a:rPr lang="en-GB" sz="1000" b="1" dirty="0">
                <a:solidFill>
                  <a:schemeClr val="accent2">
                    <a:lumMod val="75000"/>
                  </a:schemeClr>
                </a:solidFill>
                <a:latin typeface="Cambria" pitchFamily="18" charset="0"/>
                <a:cs typeface="+mn-cs"/>
              </a:rPr>
              <a:t>to the European Union</a:t>
            </a:r>
            <a:r>
              <a:rPr lang="sr-Latn-CS" sz="1000" b="1" dirty="0">
                <a:solidFill>
                  <a:schemeClr val="accent2">
                    <a:lumMod val="75000"/>
                  </a:schemeClr>
                </a:solidFill>
                <a:latin typeface="Cambria" pitchFamily="18" charset="0"/>
                <a:cs typeface="+mn-cs"/>
              </a:rPr>
              <a:t> </a:t>
            </a:r>
            <a:endParaRPr lang="en-US" sz="1000" dirty="0">
              <a:solidFill>
                <a:schemeClr val="accent2">
                  <a:lumMod val="75000"/>
                </a:schemeClr>
              </a:solidFill>
              <a:latin typeface="+mn-lt"/>
              <a:cs typeface="+mn-cs"/>
            </a:endParaRPr>
          </a:p>
        </p:txBody>
      </p:sp>
      <p:sp>
        <p:nvSpPr>
          <p:cNvPr id="16" name="Rectangle 15"/>
          <p:cNvSpPr/>
          <p:nvPr/>
        </p:nvSpPr>
        <p:spPr>
          <a:xfrm>
            <a:off x="5943600" y="6400800"/>
            <a:ext cx="3200400" cy="457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chemeClr val="accent2">
                    <a:lumMod val="50000"/>
                  </a:schemeClr>
                </a:solidFill>
              </a:rPr>
              <a:t>Chapter </a:t>
            </a:r>
            <a:r>
              <a:rPr lang="x-none" sz="1100" b="1" dirty="0">
                <a:solidFill>
                  <a:schemeClr val="accent2">
                    <a:lumMod val="50000"/>
                  </a:schemeClr>
                </a:solidFill>
              </a:rPr>
              <a:t>10</a:t>
            </a:r>
            <a:r>
              <a:rPr lang="en-US" sz="1100" b="1" dirty="0">
                <a:solidFill>
                  <a:schemeClr val="accent2">
                    <a:lumMod val="50000"/>
                  </a:schemeClr>
                </a:solidFill>
              </a:rPr>
              <a:t>: </a:t>
            </a:r>
            <a:r>
              <a:rPr lang="x-none" sz="1100" b="1" dirty="0">
                <a:solidFill>
                  <a:schemeClr val="accent2">
                    <a:lumMod val="50000"/>
                  </a:schemeClr>
                </a:solidFill>
              </a:rPr>
              <a:t> INFORMATION SOCIETY AND MEDIA</a:t>
            </a:r>
            <a:endParaRPr lang="pl-PL" sz="1100" b="1" dirty="0">
              <a:solidFill>
                <a:schemeClr val="accent2">
                  <a:lumMod val="50000"/>
                </a:schemeClr>
              </a:solidFill>
            </a:endParaRPr>
          </a:p>
        </p:txBody>
      </p:sp>
      <p:sp>
        <p:nvSpPr>
          <p:cNvPr id="41" name="Title 20"/>
          <p:cNvSpPr txBox="1">
            <a:spLocks/>
          </p:cNvSpPr>
          <p:nvPr/>
        </p:nvSpPr>
        <p:spPr bwMode="auto">
          <a:xfrm>
            <a:off x="457200" y="609600"/>
            <a:ext cx="8229600" cy="731838"/>
          </a:xfrm>
          <a:prstGeom prst="rect">
            <a:avLst/>
          </a:prstGeom>
          <a:noFill/>
          <a:ln w="9525">
            <a:noFill/>
            <a:miter lim="800000"/>
            <a:headEnd/>
            <a:tailEnd/>
          </a:ln>
        </p:spPr>
        <p:txBody>
          <a:bodyPr anchor="ctr"/>
          <a:lstStyle/>
          <a:p>
            <a:pPr algn="ctr" fontAlgn="auto">
              <a:spcAft>
                <a:spcPts val="0"/>
              </a:spcAft>
              <a:defRPr/>
            </a:pPr>
            <a:r>
              <a:rPr lang="en-US" sz="2800" b="1" dirty="0">
                <a:solidFill>
                  <a:schemeClr val="accent2">
                    <a:lumMod val="50000"/>
                  </a:schemeClr>
                </a:solidFill>
                <a:latin typeface="Cambria" pitchFamily="18" charset="0"/>
                <a:ea typeface="+mj-ea"/>
                <a:cs typeface="+mj-cs"/>
              </a:rPr>
              <a:t/>
            </a:r>
            <a:br>
              <a:rPr lang="en-US" sz="2800" b="1" dirty="0">
                <a:solidFill>
                  <a:schemeClr val="accent2">
                    <a:lumMod val="50000"/>
                  </a:schemeClr>
                </a:solidFill>
                <a:latin typeface="Cambria" pitchFamily="18" charset="0"/>
                <a:ea typeface="+mj-ea"/>
                <a:cs typeface="+mj-cs"/>
              </a:rPr>
            </a:br>
            <a:r>
              <a:rPr lang="sr-Latn-CS" sz="3600" b="1" dirty="0" smtClean="0">
                <a:solidFill>
                  <a:srgbClr val="0000FF"/>
                </a:solidFill>
                <a:latin typeface="Cambria" pitchFamily="18" charset="0"/>
                <a:ea typeface="+mj-ea"/>
                <a:cs typeface="+mj-cs"/>
              </a:rPr>
              <a:t>C</a:t>
            </a:r>
            <a:r>
              <a:rPr lang="en-US" sz="3600" b="1" dirty="0" err="1" smtClean="0">
                <a:solidFill>
                  <a:srgbClr val="0000FF"/>
                </a:solidFill>
                <a:latin typeface="Cambria" pitchFamily="18" charset="0"/>
                <a:ea typeface="+mj-ea"/>
                <a:cs typeface="+mj-cs"/>
              </a:rPr>
              <a:t>ontents</a:t>
            </a:r>
            <a:endParaRPr lang="en-US" sz="3600" b="1" dirty="0">
              <a:solidFill>
                <a:srgbClr val="0000FF"/>
              </a:solidFill>
              <a:latin typeface="Cambria" pitchFamily="18" charset="0"/>
              <a:ea typeface="+mj-ea"/>
              <a:cs typeface="+mj-cs"/>
            </a:endParaRPr>
          </a:p>
        </p:txBody>
      </p:sp>
      <p:sp>
        <p:nvSpPr>
          <p:cNvPr id="4105" name="Rectangle 41"/>
          <p:cNvSpPr>
            <a:spLocks noChangeArrowheads="1"/>
          </p:cNvSpPr>
          <p:nvPr/>
        </p:nvSpPr>
        <p:spPr bwMode="auto">
          <a:xfrm>
            <a:off x="609600" y="1905000"/>
            <a:ext cx="7924800" cy="430213"/>
          </a:xfrm>
          <a:prstGeom prst="rect">
            <a:avLst/>
          </a:prstGeom>
          <a:noFill/>
          <a:ln w="9525">
            <a:noFill/>
            <a:miter lim="800000"/>
            <a:headEnd/>
            <a:tailEnd/>
          </a:ln>
        </p:spPr>
        <p:txBody>
          <a:bodyPr>
            <a:spAutoFit/>
          </a:bodyPr>
          <a:lstStyle/>
          <a:p>
            <a:pPr>
              <a:lnSpc>
                <a:spcPct val="80000"/>
              </a:lnSpc>
            </a:pPr>
            <a:endParaRPr lang="sr-Latn-CS" sz="1000">
              <a:solidFill>
                <a:srgbClr val="632523"/>
              </a:solidFill>
              <a:latin typeface="Cambria" pitchFamily="18" charset="0"/>
              <a:ea typeface="Calibri" pitchFamily="34" charset="0"/>
              <a:cs typeface="Times New Roman" pitchFamily="18" charset="0"/>
            </a:endParaRPr>
          </a:p>
          <a:p>
            <a:pPr algn="just">
              <a:lnSpc>
                <a:spcPct val="60000"/>
              </a:lnSpc>
              <a:buFont typeface="Wingdings" pitchFamily="2" charset="2"/>
              <a:buChar char="Ø"/>
            </a:pPr>
            <a:endParaRPr lang="en-US" sz="1000">
              <a:solidFill>
                <a:srgbClr val="632523"/>
              </a:solidFill>
              <a:latin typeface="Cambria" pitchFamily="18" charset="0"/>
              <a:ea typeface="Calibri" pitchFamily="34" charset="0"/>
              <a:cs typeface="Times New Roman" pitchFamily="18" charset="0"/>
            </a:endParaRPr>
          </a:p>
          <a:p>
            <a:pPr>
              <a:lnSpc>
                <a:spcPct val="80000"/>
              </a:lnSpc>
            </a:pPr>
            <a:endParaRPr lang="en-US" sz="1000">
              <a:solidFill>
                <a:srgbClr val="632523"/>
              </a:solidFill>
              <a:latin typeface="Cambria" pitchFamily="18" charset="0"/>
              <a:ea typeface="Calibri" pitchFamily="34" charset="0"/>
              <a:cs typeface="Times New Roman" pitchFamily="18" charset="0"/>
            </a:endParaRPr>
          </a:p>
        </p:txBody>
      </p:sp>
      <p:pic>
        <p:nvPicPr>
          <p:cNvPr id="4106" name="Picture 18" descr="EU MN logo"/>
          <p:cNvPicPr>
            <a:picLocks noChangeAspect="1" noChangeArrowheads="1"/>
          </p:cNvPicPr>
          <p:nvPr/>
        </p:nvPicPr>
        <p:blipFill>
          <a:blip r:embed="rId3" cstate="print"/>
          <a:srcRect/>
          <a:stretch>
            <a:fillRect/>
          </a:stretch>
        </p:blipFill>
        <p:spPr bwMode="auto">
          <a:xfrm>
            <a:off x="152400" y="609600"/>
            <a:ext cx="1219200" cy="685800"/>
          </a:xfrm>
          <a:prstGeom prst="rect">
            <a:avLst/>
          </a:prstGeom>
          <a:noFill/>
          <a:ln w="9525">
            <a:noFill/>
            <a:miter lim="800000"/>
            <a:headEnd/>
            <a:tailEnd/>
          </a:ln>
        </p:spPr>
      </p:pic>
      <p:sp>
        <p:nvSpPr>
          <p:cNvPr id="17" name="Rectangle 16"/>
          <p:cNvSpPr/>
          <p:nvPr/>
        </p:nvSpPr>
        <p:spPr>
          <a:xfrm>
            <a:off x="533400" y="1752600"/>
            <a:ext cx="7696200" cy="4760913"/>
          </a:xfrm>
          <a:prstGeom prst="rect">
            <a:avLst/>
          </a:prstGeom>
        </p:spPr>
        <p:txBody>
          <a:bodyPr>
            <a:spAutoFit/>
          </a:bodyPr>
          <a:lstStyle/>
          <a:p>
            <a:pPr>
              <a:buFont typeface="Wingdings" pitchFamily="2" charset="2"/>
              <a:buChar char="q"/>
              <a:defRPr/>
            </a:pPr>
            <a:r>
              <a:rPr lang="en-US" sz="2400" b="1" dirty="0">
                <a:solidFill>
                  <a:schemeClr val="accent2">
                    <a:lumMod val="50000"/>
                  </a:schemeClr>
                </a:solidFill>
                <a:latin typeface="Cambria" pitchFamily="18" charset="0"/>
              </a:rPr>
              <a:t>  Legal framework</a:t>
            </a:r>
            <a:br>
              <a:rPr lang="en-US" sz="2400" b="1" dirty="0">
                <a:solidFill>
                  <a:schemeClr val="accent2">
                    <a:lumMod val="50000"/>
                  </a:schemeClr>
                </a:solidFill>
                <a:latin typeface="Cambria" pitchFamily="18" charset="0"/>
              </a:rPr>
            </a:br>
            <a:endParaRPr lang="en-GB" sz="2400" b="1" dirty="0">
              <a:solidFill>
                <a:schemeClr val="accent2">
                  <a:lumMod val="50000"/>
                </a:schemeClr>
              </a:solidFill>
              <a:latin typeface="Cambria" pitchFamily="18" charset="0"/>
            </a:endParaRPr>
          </a:p>
          <a:p>
            <a:pPr>
              <a:buFont typeface="Wingdings" pitchFamily="2" charset="2"/>
              <a:buChar char="q"/>
              <a:defRPr/>
            </a:pPr>
            <a:r>
              <a:rPr lang="en-GB" sz="2400" b="1" dirty="0">
                <a:solidFill>
                  <a:schemeClr val="accent2">
                    <a:lumMod val="50000"/>
                  </a:schemeClr>
                </a:solidFill>
                <a:latin typeface="Cambria" pitchFamily="18" charset="0"/>
              </a:rPr>
              <a:t>  Harmonization with </a:t>
            </a:r>
            <a:r>
              <a:rPr lang="sr-Latn-CS" sz="2400" b="1" dirty="0">
                <a:solidFill>
                  <a:schemeClr val="accent2">
                    <a:lumMod val="50000"/>
                  </a:schemeClr>
                </a:solidFill>
                <a:latin typeface="Cambria" pitchFamily="18" charset="0"/>
              </a:rPr>
              <a:t>the </a:t>
            </a:r>
            <a:r>
              <a:rPr lang="en-GB" sz="2400" b="1" dirty="0">
                <a:solidFill>
                  <a:schemeClr val="accent2">
                    <a:lumMod val="50000"/>
                  </a:schemeClr>
                </a:solidFill>
                <a:latin typeface="Cambria" pitchFamily="18" charset="0"/>
              </a:rPr>
              <a:t>EU Directive</a:t>
            </a:r>
            <a:br>
              <a:rPr lang="en-GB" sz="2400" b="1" dirty="0">
                <a:solidFill>
                  <a:schemeClr val="accent2">
                    <a:lumMod val="50000"/>
                  </a:schemeClr>
                </a:solidFill>
                <a:latin typeface="Cambria" pitchFamily="18" charset="0"/>
              </a:rPr>
            </a:br>
            <a:endParaRPr lang="en-GB" sz="2400" b="1" dirty="0">
              <a:solidFill>
                <a:schemeClr val="accent2">
                  <a:lumMod val="50000"/>
                </a:schemeClr>
              </a:solidFill>
              <a:latin typeface="Cambria" pitchFamily="18" charset="0"/>
            </a:endParaRPr>
          </a:p>
          <a:p>
            <a:pPr>
              <a:buFont typeface="Wingdings" pitchFamily="2" charset="2"/>
              <a:buChar char="q"/>
              <a:defRPr/>
            </a:pPr>
            <a:r>
              <a:rPr lang="en-US" sz="2400" b="1" dirty="0">
                <a:solidFill>
                  <a:schemeClr val="accent2">
                    <a:lumMod val="50000"/>
                  </a:schemeClr>
                </a:solidFill>
                <a:latin typeface="Cambria" pitchFamily="18" charset="0"/>
              </a:rPr>
              <a:t>  Certification bodies</a:t>
            </a:r>
            <a:br>
              <a:rPr lang="en-US" sz="2400" b="1" dirty="0">
                <a:solidFill>
                  <a:schemeClr val="accent2">
                    <a:lumMod val="50000"/>
                  </a:schemeClr>
                </a:solidFill>
                <a:latin typeface="Cambria" pitchFamily="18" charset="0"/>
              </a:rPr>
            </a:br>
            <a:endParaRPr lang="en-US" sz="2400" b="1" dirty="0">
              <a:solidFill>
                <a:schemeClr val="accent2">
                  <a:lumMod val="50000"/>
                </a:schemeClr>
              </a:solidFill>
              <a:latin typeface="Cambria" pitchFamily="18" charset="0"/>
            </a:endParaRPr>
          </a:p>
          <a:p>
            <a:pPr>
              <a:buFont typeface="Wingdings" pitchFamily="2" charset="2"/>
              <a:buChar char="q"/>
              <a:defRPr/>
            </a:pPr>
            <a:r>
              <a:rPr lang="en-US" sz="2400" b="1" dirty="0">
                <a:solidFill>
                  <a:schemeClr val="accent2">
                    <a:lumMod val="50000"/>
                  </a:schemeClr>
                </a:solidFill>
                <a:latin typeface="Cambria" pitchFamily="18" charset="0"/>
              </a:rPr>
              <a:t>  Projects</a:t>
            </a:r>
          </a:p>
          <a:p>
            <a:pPr>
              <a:buFont typeface="Wingdings" pitchFamily="2" charset="2"/>
              <a:buChar char="q"/>
              <a:defRPr/>
            </a:pPr>
            <a:endParaRPr lang="en-US" sz="2400" b="1" dirty="0">
              <a:solidFill>
                <a:schemeClr val="accent2">
                  <a:lumMod val="50000"/>
                </a:schemeClr>
              </a:solidFill>
              <a:latin typeface="Cambria" pitchFamily="18" charset="0"/>
            </a:endParaRPr>
          </a:p>
          <a:p>
            <a:pPr>
              <a:buFont typeface="Wingdings" pitchFamily="2" charset="2"/>
              <a:buChar char="q"/>
              <a:defRPr/>
            </a:pPr>
            <a:r>
              <a:rPr lang="en-US" sz="2400" b="1" dirty="0">
                <a:solidFill>
                  <a:schemeClr val="accent2">
                    <a:lumMod val="50000"/>
                  </a:schemeClr>
                </a:solidFill>
                <a:latin typeface="Cambria" pitchFamily="18" charset="0"/>
              </a:rPr>
              <a:t> S</a:t>
            </a:r>
            <a:r>
              <a:rPr lang="sr-Latn-CS" sz="2400" b="1" dirty="0">
                <a:solidFill>
                  <a:schemeClr val="accent2">
                    <a:lumMod val="50000"/>
                  </a:schemeClr>
                </a:solidFill>
                <a:latin typeface="Cambria" pitchFamily="18" charset="0"/>
              </a:rPr>
              <a:t>upervision</a:t>
            </a:r>
            <a:endParaRPr lang="en-US" sz="2400" b="1" dirty="0">
              <a:solidFill>
                <a:schemeClr val="accent2">
                  <a:lumMod val="50000"/>
                </a:schemeClr>
              </a:solidFill>
              <a:latin typeface="Cambria" pitchFamily="18" charset="0"/>
            </a:endParaRPr>
          </a:p>
          <a:p>
            <a:pPr>
              <a:buFont typeface="Wingdings" pitchFamily="2" charset="2"/>
              <a:buChar char="q"/>
              <a:defRPr/>
            </a:pPr>
            <a:endParaRPr lang="en-US" sz="2400" b="1" dirty="0">
              <a:solidFill>
                <a:schemeClr val="accent2">
                  <a:lumMod val="50000"/>
                </a:schemeClr>
              </a:solidFill>
              <a:latin typeface="Cambria" pitchFamily="18" charset="0"/>
            </a:endParaRPr>
          </a:p>
          <a:p>
            <a:pPr>
              <a:buFont typeface="Wingdings" pitchFamily="2" charset="2"/>
              <a:buChar char="q"/>
              <a:defRPr/>
            </a:pPr>
            <a:r>
              <a:rPr lang="en-US" sz="2400" b="1" dirty="0">
                <a:solidFill>
                  <a:schemeClr val="accent2">
                    <a:lumMod val="50000"/>
                  </a:schemeClr>
                </a:solidFill>
                <a:latin typeface="Cambria" pitchFamily="18" charset="0"/>
              </a:rPr>
              <a:t>  Challenges and future activities </a:t>
            </a:r>
          </a:p>
          <a:p>
            <a:pPr>
              <a:buFont typeface="Wingdings" pitchFamily="2" charset="2"/>
              <a:buChar char="q"/>
              <a:defRPr/>
            </a:pPr>
            <a:endParaRPr lang="en-US" sz="2400" b="1" dirty="0">
              <a:solidFill>
                <a:schemeClr val="accent2">
                  <a:lumMod val="50000"/>
                </a:schemeClr>
              </a:solidFill>
              <a:latin typeface="Cambria" pitchFamily="18" charset="0"/>
            </a:endParaRPr>
          </a:p>
          <a:p>
            <a:pPr algn="just">
              <a:lnSpc>
                <a:spcPct val="60000"/>
              </a:lnSpc>
              <a:buFont typeface="Wingdings" pitchFamily="2" charset="2"/>
              <a:buChar char="q"/>
              <a:defRPr/>
            </a:pPr>
            <a:endParaRPr lang="en-US" sz="1100" dirty="0">
              <a:solidFill>
                <a:srgbClr val="632523"/>
              </a:solidFill>
              <a:latin typeface="Cambria" pitchFamily="18" charset="0"/>
              <a:ea typeface="Calibri" pitchFamily="34" charset="0"/>
              <a:cs typeface="Times New Roman" pitchFamily="18" charset="0"/>
            </a:endParaRPr>
          </a:p>
          <a:p>
            <a:pPr>
              <a:lnSpc>
                <a:spcPct val="80000"/>
              </a:lnSpc>
              <a:buFont typeface="Wingdings" pitchFamily="2" charset="2"/>
              <a:buChar char="q"/>
              <a:defRPr/>
            </a:pPr>
            <a:endParaRPr lang="en-US" sz="1100" dirty="0">
              <a:solidFill>
                <a:srgbClr val="632523"/>
              </a:solidFill>
              <a:latin typeface="Cambria" pitchFamily="18"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 Same Side Corner Rectangle 14"/>
          <p:cNvSpPr/>
          <p:nvPr/>
        </p:nvSpPr>
        <p:spPr>
          <a:xfrm rot="10800000">
            <a:off x="0" y="6400800"/>
            <a:ext cx="9144000" cy="457200"/>
          </a:xfrm>
          <a:prstGeom prst="round2SameRect">
            <a:avLst>
              <a:gd name="adj1" fmla="val 31543"/>
              <a:gd name="adj2" fmla="val 0"/>
            </a:avLst>
          </a:prstGeom>
          <a:solidFill>
            <a:schemeClr val="accent2">
              <a:lumMod val="20000"/>
              <a:lumOff val="80000"/>
            </a:schemeClr>
          </a:solidFill>
          <a:ln>
            <a:noFill/>
          </a:ln>
          <a:effectLst>
            <a:outerShdw blurRad="50800" dist="38100" dir="16200000" rotWithShape="0">
              <a:schemeClr val="accent2">
                <a:lumMod val="60000"/>
                <a:lumOff val="40000"/>
                <a:alpha val="6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ound Same Side Corner Rectangle 13"/>
          <p:cNvSpPr/>
          <p:nvPr/>
        </p:nvSpPr>
        <p:spPr>
          <a:xfrm>
            <a:off x="0" y="0"/>
            <a:ext cx="9144000" cy="533400"/>
          </a:xfrm>
          <a:prstGeom prst="round2SameRect">
            <a:avLst>
              <a:gd name="adj1" fmla="val 18309"/>
              <a:gd name="adj2" fmla="val 0"/>
            </a:avLst>
          </a:prstGeom>
          <a:solidFill>
            <a:schemeClr val="accent2">
              <a:lumMod val="50000"/>
            </a:schemeClr>
          </a:solidFill>
          <a:ln>
            <a:noFill/>
          </a:ln>
          <a:effectLst>
            <a:outerShdw blurRad="50800" dist="38100" dir="5400000" algn="t" rotWithShape="0">
              <a:schemeClr val="accent2">
                <a:lumMod val="60000"/>
                <a:lumOff val="40000"/>
                <a:alpha val="6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4288" indent="-14288" fontAlgn="auto">
              <a:spcBef>
                <a:spcPts val="0"/>
              </a:spcBef>
              <a:spcAft>
                <a:spcPct val="40000"/>
              </a:spcAft>
              <a:buClr>
                <a:srgbClr val="FF0000"/>
              </a:buClr>
              <a:defRPr/>
            </a:pPr>
            <a:r>
              <a:rPr lang="sr-Latn-CS" b="1" dirty="0">
                <a:solidFill>
                  <a:schemeClr val="accent2">
                    <a:lumMod val="20000"/>
                    <a:lumOff val="80000"/>
                  </a:schemeClr>
                </a:solidFill>
                <a:latin typeface="Cambria" pitchFamily="18" charset="0"/>
                <a:cs typeface="Arial" charset="0"/>
              </a:rPr>
              <a:t>Chapter </a:t>
            </a:r>
            <a:r>
              <a:rPr lang="en-US" b="1" dirty="0">
                <a:solidFill>
                  <a:schemeClr val="accent2">
                    <a:lumMod val="20000"/>
                    <a:lumOff val="80000"/>
                  </a:schemeClr>
                </a:solidFill>
                <a:latin typeface="Cambria" pitchFamily="18" charset="0"/>
                <a:cs typeface="Arial" charset="0"/>
              </a:rPr>
              <a:t>10</a:t>
            </a:r>
            <a:r>
              <a:rPr lang="sr-Latn-CS" b="1" dirty="0">
                <a:solidFill>
                  <a:schemeClr val="accent2">
                    <a:lumMod val="20000"/>
                    <a:lumOff val="80000"/>
                  </a:schemeClr>
                </a:solidFill>
                <a:latin typeface="Cambria" pitchFamily="18" charset="0"/>
                <a:cs typeface="Arial" charset="0"/>
              </a:rPr>
              <a:t>: Information society and media</a:t>
            </a:r>
            <a:endParaRPr lang="en-US" b="1" dirty="0">
              <a:solidFill>
                <a:schemeClr val="accent2">
                  <a:lumMod val="20000"/>
                  <a:lumOff val="80000"/>
                </a:schemeClr>
              </a:solidFill>
              <a:latin typeface="Cambria" pitchFamily="18" charset="0"/>
              <a:cs typeface="Arial" charset="0"/>
            </a:endParaRPr>
          </a:p>
        </p:txBody>
      </p:sp>
      <p:grpSp>
        <p:nvGrpSpPr>
          <p:cNvPr id="5124" name="Group 34"/>
          <p:cNvGrpSpPr>
            <a:grpSpLocks/>
          </p:cNvGrpSpPr>
          <p:nvPr/>
        </p:nvGrpSpPr>
        <p:grpSpPr bwMode="auto">
          <a:xfrm>
            <a:off x="7904163" y="-4763"/>
            <a:ext cx="1211262" cy="385763"/>
            <a:chOff x="7814716" y="-5258"/>
            <a:chExt cx="1210767" cy="460280"/>
          </a:xfrm>
        </p:grpSpPr>
        <p:sp>
          <p:nvSpPr>
            <p:cNvPr id="24" name="5-Point Star 23"/>
            <p:cNvSpPr/>
            <p:nvPr/>
          </p:nvSpPr>
          <p:spPr>
            <a:xfrm rot="165688">
              <a:off x="7814716" y="-5258"/>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5-Point Star 29"/>
            <p:cNvSpPr/>
            <p:nvPr/>
          </p:nvSpPr>
          <p:spPr>
            <a:xfrm rot="165688">
              <a:off x="7996034" y="175717"/>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5-Point Star 30"/>
            <p:cNvSpPr/>
            <p:nvPr/>
          </p:nvSpPr>
          <p:spPr>
            <a:xfrm rot="165688">
              <a:off x="8224634" y="261442"/>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5-Point Star 31"/>
            <p:cNvSpPr/>
            <p:nvPr/>
          </p:nvSpPr>
          <p:spPr>
            <a:xfrm rot="165688">
              <a:off x="8462757" y="261440"/>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5-Point Star 32"/>
            <p:cNvSpPr/>
            <p:nvPr/>
          </p:nvSpPr>
          <p:spPr>
            <a:xfrm rot="165688">
              <a:off x="8843757" y="4266"/>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 name="5-Point Star 33"/>
            <p:cNvSpPr/>
            <p:nvPr/>
          </p:nvSpPr>
          <p:spPr>
            <a:xfrm rot="165688">
              <a:off x="8672308" y="166190"/>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5125" name="Picture 4" descr="C:\Documents and Settings\alen.nikezic\Desktop\MUPIJU-Stari komp\Press clipping\montenegro grb.wmf"/>
          <p:cNvPicPr>
            <a:picLocks noChangeAspect="1" noChangeArrowheads="1"/>
          </p:cNvPicPr>
          <p:nvPr/>
        </p:nvPicPr>
        <p:blipFill>
          <a:blip r:embed="rId2" cstate="print"/>
          <a:srcRect/>
          <a:stretch>
            <a:fillRect/>
          </a:stretch>
        </p:blipFill>
        <p:spPr bwMode="auto">
          <a:xfrm>
            <a:off x="66675" y="6362700"/>
            <a:ext cx="508000" cy="503238"/>
          </a:xfrm>
          <a:prstGeom prst="rect">
            <a:avLst/>
          </a:prstGeom>
          <a:noFill/>
          <a:ln w="9525">
            <a:noFill/>
            <a:miter lim="800000"/>
            <a:headEnd/>
            <a:tailEnd/>
          </a:ln>
        </p:spPr>
      </p:pic>
      <p:sp>
        <p:nvSpPr>
          <p:cNvPr id="20" name="Rectangle 19"/>
          <p:cNvSpPr/>
          <p:nvPr/>
        </p:nvSpPr>
        <p:spPr>
          <a:xfrm>
            <a:off x="498475" y="6415088"/>
            <a:ext cx="4564063" cy="400050"/>
          </a:xfrm>
          <a:prstGeom prst="rect">
            <a:avLst/>
          </a:prstGeom>
        </p:spPr>
        <p:txBody>
          <a:bodyPr wrap="none">
            <a:spAutoFit/>
          </a:bodyPr>
          <a:lstStyle/>
          <a:p>
            <a:pPr fontAlgn="auto">
              <a:spcBef>
                <a:spcPts val="0"/>
              </a:spcBef>
              <a:spcAft>
                <a:spcPts val="0"/>
              </a:spcAft>
              <a:defRPr/>
            </a:pPr>
            <a:r>
              <a:rPr lang="sr-Latn-CS" sz="1000" b="1" dirty="0">
                <a:solidFill>
                  <a:schemeClr val="accent2">
                    <a:lumMod val="75000"/>
                  </a:schemeClr>
                </a:solidFill>
                <a:latin typeface="Cambria" pitchFamily="18" charset="0"/>
                <a:cs typeface="+mn-cs"/>
              </a:rPr>
              <a:t>M O N T E N E G R O</a:t>
            </a:r>
          </a:p>
          <a:p>
            <a:pPr fontAlgn="auto">
              <a:spcBef>
                <a:spcPts val="0"/>
              </a:spcBef>
              <a:spcAft>
                <a:spcPts val="0"/>
              </a:spcAft>
              <a:defRPr/>
            </a:pPr>
            <a:r>
              <a:rPr lang="en-GB" sz="1000" b="1" dirty="0">
                <a:solidFill>
                  <a:schemeClr val="accent2">
                    <a:lumMod val="75000"/>
                  </a:schemeClr>
                </a:solidFill>
                <a:latin typeface="Cambria" pitchFamily="18" charset="0"/>
                <a:cs typeface="+mn-cs"/>
              </a:rPr>
              <a:t>Negotiating Team for the Accession of  </a:t>
            </a:r>
            <a:r>
              <a:rPr lang="sr-Latn-CS" sz="1000" b="1" dirty="0">
                <a:solidFill>
                  <a:schemeClr val="accent2">
                    <a:lumMod val="75000"/>
                  </a:schemeClr>
                </a:solidFill>
                <a:latin typeface="Cambria" pitchFamily="18" charset="0"/>
                <a:cs typeface="+mn-cs"/>
              </a:rPr>
              <a:t>Montenegro </a:t>
            </a:r>
            <a:r>
              <a:rPr lang="en-GB" sz="1000" b="1" dirty="0">
                <a:solidFill>
                  <a:schemeClr val="accent2">
                    <a:lumMod val="75000"/>
                  </a:schemeClr>
                </a:solidFill>
                <a:latin typeface="Cambria" pitchFamily="18" charset="0"/>
                <a:cs typeface="+mn-cs"/>
              </a:rPr>
              <a:t>to the European Union</a:t>
            </a:r>
            <a:r>
              <a:rPr lang="sr-Latn-CS" sz="1000" b="1" dirty="0">
                <a:solidFill>
                  <a:schemeClr val="accent2">
                    <a:lumMod val="75000"/>
                  </a:schemeClr>
                </a:solidFill>
                <a:latin typeface="Cambria" pitchFamily="18" charset="0"/>
                <a:cs typeface="+mn-cs"/>
              </a:rPr>
              <a:t> </a:t>
            </a:r>
            <a:endParaRPr lang="en-US" sz="1000" dirty="0">
              <a:solidFill>
                <a:schemeClr val="accent2">
                  <a:lumMod val="75000"/>
                </a:schemeClr>
              </a:solidFill>
              <a:latin typeface="+mn-lt"/>
              <a:cs typeface="+mn-cs"/>
            </a:endParaRPr>
          </a:p>
        </p:txBody>
      </p:sp>
      <p:sp>
        <p:nvSpPr>
          <p:cNvPr id="16" name="Rectangle 15"/>
          <p:cNvSpPr/>
          <p:nvPr/>
        </p:nvSpPr>
        <p:spPr>
          <a:xfrm>
            <a:off x="5943600" y="6400800"/>
            <a:ext cx="3200400" cy="457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chemeClr val="accent2">
                    <a:lumMod val="50000"/>
                  </a:schemeClr>
                </a:solidFill>
              </a:rPr>
              <a:t>Chapter </a:t>
            </a:r>
            <a:r>
              <a:rPr lang="x-none" sz="1100" b="1" dirty="0">
                <a:solidFill>
                  <a:schemeClr val="accent2">
                    <a:lumMod val="50000"/>
                  </a:schemeClr>
                </a:solidFill>
              </a:rPr>
              <a:t>10</a:t>
            </a:r>
            <a:r>
              <a:rPr lang="en-US" sz="1100" b="1" dirty="0">
                <a:solidFill>
                  <a:schemeClr val="accent2">
                    <a:lumMod val="50000"/>
                  </a:schemeClr>
                </a:solidFill>
              </a:rPr>
              <a:t>: </a:t>
            </a:r>
            <a:r>
              <a:rPr lang="x-none" sz="1100" b="1" dirty="0">
                <a:solidFill>
                  <a:schemeClr val="accent2">
                    <a:lumMod val="50000"/>
                  </a:schemeClr>
                </a:solidFill>
              </a:rPr>
              <a:t> INFORMATION SOCIETY AND MEDIA</a:t>
            </a:r>
            <a:endParaRPr lang="pl-PL" sz="1100" b="1" dirty="0">
              <a:solidFill>
                <a:schemeClr val="accent2">
                  <a:lumMod val="50000"/>
                </a:schemeClr>
              </a:solidFill>
            </a:endParaRPr>
          </a:p>
        </p:txBody>
      </p:sp>
      <p:sp>
        <p:nvSpPr>
          <p:cNvPr id="41" name="Title 20"/>
          <p:cNvSpPr txBox="1">
            <a:spLocks/>
          </p:cNvSpPr>
          <p:nvPr/>
        </p:nvSpPr>
        <p:spPr bwMode="auto">
          <a:xfrm>
            <a:off x="457200" y="274638"/>
            <a:ext cx="8229600" cy="1143000"/>
          </a:xfrm>
          <a:prstGeom prst="rect">
            <a:avLst/>
          </a:prstGeom>
          <a:noFill/>
          <a:ln w="9525">
            <a:noFill/>
            <a:miter lim="800000"/>
            <a:headEnd/>
            <a:tailEnd/>
          </a:ln>
        </p:spPr>
        <p:txBody>
          <a:bodyPr anchor="ctr">
            <a:normAutofit/>
          </a:bodyPr>
          <a:lstStyle/>
          <a:p>
            <a:pPr algn="ctr" fontAlgn="auto">
              <a:spcAft>
                <a:spcPts val="0"/>
              </a:spcAft>
              <a:defRPr/>
            </a:pPr>
            <a:r>
              <a:rPr lang="en-US" sz="2800" b="1" dirty="0" smtClean="0">
                <a:solidFill>
                  <a:srgbClr val="0000FF"/>
                </a:solidFill>
                <a:latin typeface="Cambria" pitchFamily="18" charset="0"/>
                <a:ea typeface="+mj-ea"/>
                <a:cs typeface="+mj-cs"/>
              </a:rPr>
              <a:t/>
            </a:r>
            <a:br>
              <a:rPr lang="en-US" sz="2800" b="1" dirty="0" smtClean="0">
                <a:solidFill>
                  <a:srgbClr val="0000FF"/>
                </a:solidFill>
                <a:latin typeface="Cambria" pitchFamily="18" charset="0"/>
                <a:ea typeface="+mj-ea"/>
                <a:cs typeface="+mj-cs"/>
              </a:rPr>
            </a:br>
            <a:r>
              <a:rPr lang="sr-Latn-CS" sz="2800" b="1" dirty="0" smtClean="0">
                <a:solidFill>
                  <a:srgbClr val="0000FF"/>
                </a:solidFill>
                <a:latin typeface="Cambria" pitchFamily="18" charset="0"/>
                <a:ea typeface="+mj-ea"/>
                <a:cs typeface="+mj-cs"/>
              </a:rPr>
              <a:t>R</a:t>
            </a:r>
            <a:r>
              <a:rPr lang="en-US" sz="2800" b="1" dirty="0" err="1" smtClean="0">
                <a:solidFill>
                  <a:srgbClr val="0000FF"/>
                </a:solidFill>
                <a:latin typeface="Cambria" pitchFamily="18" charset="0"/>
                <a:ea typeface="+mj-ea"/>
                <a:cs typeface="+mj-cs"/>
              </a:rPr>
              <a:t>elevant</a:t>
            </a:r>
            <a:r>
              <a:rPr lang="en-US" sz="2800" b="1" dirty="0" smtClean="0">
                <a:solidFill>
                  <a:srgbClr val="0000FF"/>
                </a:solidFill>
                <a:latin typeface="Cambria" pitchFamily="18" charset="0"/>
                <a:ea typeface="+mj-ea"/>
                <a:cs typeface="+mj-cs"/>
              </a:rPr>
              <a:t> </a:t>
            </a:r>
            <a:r>
              <a:rPr lang="en-US" sz="2800" b="1" dirty="0" err="1" smtClean="0">
                <a:solidFill>
                  <a:srgbClr val="0000FF"/>
                </a:solidFill>
                <a:latin typeface="Cambria" pitchFamily="18" charset="0"/>
                <a:ea typeface="+mj-ea"/>
                <a:cs typeface="+mj-cs"/>
              </a:rPr>
              <a:t>Acquis</a:t>
            </a:r>
            <a:endParaRPr lang="en-US" sz="2800" b="1" dirty="0">
              <a:solidFill>
                <a:srgbClr val="0000FF"/>
              </a:solidFill>
              <a:latin typeface="Cambria" pitchFamily="18" charset="0"/>
              <a:ea typeface="+mj-ea"/>
              <a:cs typeface="+mj-cs"/>
            </a:endParaRPr>
          </a:p>
        </p:txBody>
      </p:sp>
      <p:sp>
        <p:nvSpPr>
          <p:cNvPr id="5129" name="Rectangle 41"/>
          <p:cNvSpPr>
            <a:spLocks noChangeArrowheads="1"/>
          </p:cNvSpPr>
          <p:nvPr/>
        </p:nvSpPr>
        <p:spPr bwMode="auto">
          <a:xfrm>
            <a:off x="381000" y="1600200"/>
            <a:ext cx="8382000" cy="4547399"/>
          </a:xfrm>
          <a:prstGeom prst="rect">
            <a:avLst/>
          </a:prstGeom>
          <a:noFill/>
          <a:ln w="9525">
            <a:noFill/>
            <a:miter lim="800000"/>
            <a:headEnd/>
            <a:tailEnd/>
          </a:ln>
        </p:spPr>
        <p:txBody>
          <a:bodyPr wrap="square">
            <a:spAutoFit/>
          </a:bodyPr>
          <a:lstStyle/>
          <a:p>
            <a:pPr>
              <a:lnSpc>
                <a:spcPct val="95000"/>
              </a:lnSpc>
              <a:buFont typeface="Wingdings" pitchFamily="2" charset="2"/>
              <a:buChar char="Ø"/>
            </a:pPr>
            <a:r>
              <a:rPr lang="en-GB" sz="1600" u="sng" dirty="0">
                <a:solidFill>
                  <a:srgbClr val="632523"/>
                </a:solidFill>
                <a:latin typeface="Cambria" pitchFamily="18" charset="0"/>
                <a:ea typeface="Calibri" pitchFamily="34" charset="0"/>
                <a:cs typeface="Times New Roman" pitchFamily="18" charset="0"/>
                <a:hlinkClick r:id="rId3"/>
              </a:rPr>
              <a:t>Directive 1999/93/EC</a:t>
            </a:r>
            <a:r>
              <a:rPr lang="en-GB" sz="1600" dirty="0">
                <a:solidFill>
                  <a:srgbClr val="632523"/>
                </a:solidFill>
                <a:latin typeface="Cambria" pitchFamily="18" charset="0"/>
                <a:ea typeface="Calibri" pitchFamily="34" charset="0"/>
                <a:cs typeface="Times New Roman" pitchFamily="18" charset="0"/>
              </a:rPr>
              <a:t> of the European Parliament and of the Council of 13 December 1999 on a community Framework for Electronic Signature </a:t>
            </a:r>
            <a:r>
              <a:rPr lang="en-GB" sz="1600" b="1" dirty="0">
                <a:solidFill>
                  <a:srgbClr val="632523"/>
                </a:solidFill>
                <a:latin typeface="Cambria" pitchFamily="18" charset="0"/>
                <a:ea typeface="Calibri" pitchFamily="34" charset="0"/>
                <a:cs typeface="Times New Roman" pitchFamily="18" charset="0"/>
              </a:rPr>
              <a:t>31999L0093</a:t>
            </a:r>
            <a:br>
              <a:rPr lang="en-GB" sz="1600" b="1" dirty="0">
                <a:solidFill>
                  <a:srgbClr val="632523"/>
                </a:solidFill>
                <a:latin typeface="Cambria" pitchFamily="18" charset="0"/>
                <a:ea typeface="Calibri" pitchFamily="34" charset="0"/>
                <a:cs typeface="Times New Roman" pitchFamily="18" charset="0"/>
              </a:rPr>
            </a:br>
            <a:r>
              <a:rPr lang="en-GB" sz="1600" b="1" dirty="0">
                <a:solidFill>
                  <a:srgbClr val="632523"/>
                </a:solidFill>
                <a:latin typeface="Cambria" pitchFamily="18" charset="0"/>
                <a:ea typeface="Calibri" pitchFamily="34" charset="0"/>
                <a:cs typeface="Times New Roman" pitchFamily="18" charset="0"/>
              </a:rPr>
              <a:t/>
            </a:r>
            <a:br>
              <a:rPr lang="en-GB" sz="1600" b="1" dirty="0">
                <a:solidFill>
                  <a:srgbClr val="632523"/>
                </a:solidFill>
                <a:latin typeface="Cambria" pitchFamily="18" charset="0"/>
                <a:ea typeface="Calibri" pitchFamily="34" charset="0"/>
                <a:cs typeface="Times New Roman" pitchFamily="18" charset="0"/>
              </a:rPr>
            </a:br>
            <a:endParaRPr lang="en-US" sz="1600" dirty="0">
              <a:solidFill>
                <a:srgbClr val="632523"/>
              </a:solidFill>
              <a:latin typeface="Cambria" pitchFamily="18" charset="0"/>
              <a:ea typeface="Calibri" pitchFamily="34" charset="0"/>
              <a:cs typeface="Times New Roman" pitchFamily="18" charset="0"/>
            </a:endParaRPr>
          </a:p>
          <a:p>
            <a:pPr>
              <a:lnSpc>
                <a:spcPct val="95000"/>
              </a:lnSpc>
              <a:buFont typeface="Wingdings" pitchFamily="2" charset="2"/>
              <a:buChar char="Ø"/>
            </a:pPr>
            <a:r>
              <a:rPr lang="en-GB" sz="1600" u="sng" dirty="0">
                <a:solidFill>
                  <a:srgbClr val="632523"/>
                </a:solidFill>
                <a:latin typeface="Cambria" pitchFamily="18" charset="0"/>
                <a:ea typeface="Calibri" pitchFamily="34" charset="0"/>
                <a:cs typeface="Times New Roman" pitchFamily="18" charset="0"/>
                <a:hlinkClick r:id="rId4"/>
              </a:rPr>
              <a:t>Commission Decision 2000/709/EC</a:t>
            </a:r>
            <a:r>
              <a:rPr lang="en-GB" sz="1600" dirty="0">
                <a:solidFill>
                  <a:srgbClr val="632523"/>
                </a:solidFill>
                <a:latin typeface="Cambria" pitchFamily="18" charset="0"/>
                <a:ea typeface="Calibri" pitchFamily="34" charset="0"/>
                <a:cs typeface="Times New Roman" pitchFamily="18" charset="0"/>
              </a:rPr>
              <a:t> of 6 November 2000 on the minimum criteria to be taken into account by Member States when designating bodies in accordance with Article 3(4) of Directive 1999/93/EC of the European Parliament and of the Council on a Community framework for electronic signatures [Official Journal L 289 of 16.11.2000]. </a:t>
            </a:r>
            <a:r>
              <a:rPr lang="en-GB" sz="1600" b="1" dirty="0">
                <a:solidFill>
                  <a:srgbClr val="632523"/>
                </a:solidFill>
                <a:latin typeface="Cambria" pitchFamily="18" charset="0"/>
                <a:ea typeface="Calibri" pitchFamily="34" charset="0"/>
                <a:cs typeface="Times New Roman" pitchFamily="18" charset="0"/>
              </a:rPr>
              <a:t>32000D0709</a:t>
            </a:r>
            <a:br>
              <a:rPr lang="en-GB" sz="1600" b="1" dirty="0">
                <a:solidFill>
                  <a:srgbClr val="632523"/>
                </a:solidFill>
                <a:latin typeface="Cambria" pitchFamily="18" charset="0"/>
                <a:ea typeface="Calibri" pitchFamily="34" charset="0"/>
                <a:cs typeface="Times New Roman" pitchFamily="18" charset="0"/>
              </a:rPr>
            </a:br>
            <a:r>
              <a:rPr lang="en-GB" sz="1600" b="1" dirty="0">
                <a:solidFill>
                  <a:srgbClr val="632523"/>
                </a:solidFill>
                <a:latin typeface="Cambria" pitchFamily="18" charset="0"/>
                <a:ea typeface="Calibri" pitchFamily="34" charset="0"/>
                <a:cs typeface="Times New Roman" pitchFamily="18" charset="0"/>
              </a:rPr>
              <a:t/>
            </a:r>
            <a:br>
              <a:rPr lang="en-GB" sz="1600" b="1" dirty="0">
                <a:solidFill>
                  <a:srgbClr val="632523"/>
                </a:solidFill>
                <a:latin typeface="Cambria" pitchFamily="18" charset="0"/>
                <a:ea typeface="Calibri" pitchFamily="34" charset="0"/>
                <a:cs typeface="Times New Roman" pitchFamily="18" charset="0"/>
              </a:rPr>
            </a:br>
            <a:endParaRPr lang="en-US" sz="1600" dirty="0">
              <a:solidFill>
                <a:srgbClr val="632523"/>
              </a:solidFill>
              <a:latin typeface="Cambria" pitchFamily="18" charset="0"/>
              <a:ea typeface="Calibri" pitchFamily="34" charset="0"/>
              <a:cs typeface="Times New Roman" pitchFamily="18" charset="0"/>
            </a:endParaRPr>
          </a:p>
          <a:p>
            <a:pPr>
              <a:lnSpc>
                <a:spcPct val="95000"/>
              </a:lnSpc>
              <a:buFont typeface="Wingdings" pitchFamily="2" charset="2"/>
              <a:buChar char="Ø"/>
            </a:pPr>
            <a:r>
              <a:rPr lang="en-GB" sz="1600" u="sng" dirty="0">
                <a:solidFill>
                  <a:srgbClr val="632523"/>
                </a:solidFill>
                <a:latin typeface="Cambria" pitchFamily="18" charset="0"/>
                <a:ea typeface="Calibri" pitchFamily="34" charset="0"/>
                <a:cs typeface="Times New Roman" pitchFamily="18" charset="0"/>
                <a:hlinkClick r:id="rId5"/>
              </a:rPr>
              <a:t>Commission Decision 2003/511/EC</a:t>
            </a:r>
            <a:r>
              <a:rPr lang="en-GB" sz="1600" dirty="0">
                <a:solidFill>
                  <a:srgbClr val="632523"/>
                </a:solidFill>
                <a:latin typeface="Cambria" pitchFamily="18" charset="0"/>
                <a:ea typeface="Calibri" pitchFamily="34" charset="0"/>
                <a:cs typeface="Times New Roman" pitchFamily="18" charset="0"/>
              </a:rPr>
              <a:t> of 14 July 2003 on the publication of reference numbers of generally recognised standards for electronic signature products in accordance with Directive 1999/93/EC of the European Parliament and of the Council. </a:t>
            </a:r>
            <a:r>
              <a:rPr lang="en-GB" sz="1600" b="1" dirty="0">
                <a:solidFill>
                  <a:srgbClr val="632523"/>
                </a:solidFill>
                <a:latin typeface="Cambria" pitchFamily="18" charset="0"/>
                <a:ea typeface="Calibri" pitchFamily="34" charset="0"/>
                <a:cs typeface="Times New Roman" pitchFamily="18" charset="0"/>
              </a:rPr>
              <a:t>32003D0511</a:t>
            </a:r>
            <a:br>
              <a:rPr lang="en-GB" sz="1600" b="1" dirty="0">
                <a:solidFill>
                  <a:srgbClr val="632523"/>
                </a:solidFill>
                <a:latin typeface="Cambria" pitchFamily="18" charset="0"/>
                <a:ea typeface="Calibri" pitchFamily="34" charset="0"/>
                <a:cs typeface="Times New Roman" pitchFamily="18" charset="0"/>
              </a:rPr>
            </a:br>
            <a:r>
              <a:rPr lang="en-GB" sz="1600" b="1" dirty="0">
                <a:solidFill>
                  <a:srgbClr val="632523"/>
                </a:solidFill>
                <a:latin typeface="Cambria" pitchFamily="18" charset="0"/>
                <a:ea typeface="Calibri" pitchFamily="34" charset="0"/>
                <a:cs typeface="Times New Roman" pitchFamily="18" charset="0"/>
              </a:rPr>
              <a:t/>
            </a:r>
            <a:br>
              <a:rPr lang="en-GB" sz="1600" b="1" dirty="0">
                <a:solidFill>
                  <a:srgbClr val="632523"/>
                </a:solidFill>
                <a:latin typeface="Cambria" pitchFamily="18" charset="0"/>
                <a:ea typeface="Calibri" pitchFamily="34" charset="0"/>
                <a:cs typeface="Times New Roman" pitchFamily="18" charset="0"/>
              </a:rPr>
            </a:br>
            <a:endParaRPr lang="en-US" sz="1600" dirty="0">
              <a:solidFill>
                <a:srgbClr val="632523"/>
              </a:solidFill>
              <a:latin typeface="Cambria" pitchFamily="18" charset="0"/>
              <a:ea typeface="Calibri" pitchFamily="34" charset="0"/>
              <a:cs typeface="Times New Roman" pitchFamily="18" charset="0"/>
            </a:endParaRPr>
          </a:p>
          <a:p>
            <a:pPr>
              <a:lnSpc>
                <a:spcPct val="80000"/>
              </a:lnSpc>
              <a:buFont typeface="Wingdings" pitchFamily="2" charset="2"/>
              <a:buChar char="Ø"/>
            </a:pPr>
            <a:r>
              <a:rPr lang="en-GB" sz="1600" dirty="0">
                <a:solidFill>
                  <a:srgbClr val="632523"/>
                </a:solidFill>
                <a:latin typeface="Cambria" pitchFamily="18" charset="0"/>
                <a:ea typeface="Calibri" pitchFamily="34" charset="0"/>
                <a:cs typeface="Times New Roman" pitchFamily="18" charset="0"/>
              </a:rPr>
              <a:t>Proposal for a Regulation of the European Parliament and of the Council on electronic identification and trust services for electronic transactions in the internal market </a:t>
            </a:r>
            <a:r>
              <a:rPr lang="en-GB" sz="1600" u="sng" dirty="0">
                <a:solidFill>
                  <a:srgbClr val="632523"/>
                </a:solidFill>
                <a:latin typeface="Cambria" pitchFamily="18" charset="0"/>
                <a:ea typeface="Calibri" pitchFamily="34" charset="0"/>
                <a:cs typeface="Times New Roman" pitchFamily="18" charset="0"/>
                <a:hlinkClick r:id="rId6"/>
              </a:rPr>
              <a:t>COM(2012) 238 final</a:t>
            </a:r>
            <a:r>
              <a:rPr lang="en-GB" sz="1600" dirty="0">
                <a:solidFill>
                  <a:srgbClr val="632523"/>
                </a:solidFill>
                <a:latin typeface="Cambria" pitchFamily="18" charset="0"/>
                <a:ea typeface="Calibri" pitchFamily="34" charset="0"/>
                <a:cs typeface="Times New Roman" pitchFamily="18" charset="0"/>
              </a:rPr>
              <a:t> of 04.06.2012 2012/0146 (COD) </a:t>
            </a:r>
            <a:r>
              <a:rPr lang="en-GB" sz="1600" b="1" dirty="0">
                <a:solidFill>
                  <a:srgbClr val="632523"/>
                </a:solidFill>
                <a:latin typeface="Cambria" pitchFamily="18" charset="0"/>
                <a:ea typeface="Calibri" pitchFamily="34" charset="0"/>
                <a:cs typeface="Times New Roman" pitchFamily="18" charset="0"/>
              </a:rPr>
              <a:t>52012PC0238</a:t>
            </a:r>
            <a:endParaRPr lang="en-US" sz="1600" dirty="0">
              <a:solidFill>
                <a:srgbClr val="632523"/>
              </a:solidFill>
              <a:latin typeface="Cambria" pitchFamily="18" charset="0"/>
              <a:ea typeface="Calibri" pitchFamily="34" charset="0"/>
              <a:cs typeface="Times New Roman" pitchFamily="18" charset="0"/>
            </a:endParaRPr>
          </a:p>
          <a:p>
            <a:pPr>
              <a:lnSpc>
                <a:spcPct val="80000"/>
              </a:lnSpc>
            </a:pPr>
            <a:endParaRPr lang="sr-Latn-CS" sz="1050" dirty="0">
              <a:solidFill>
                <a:srgbClr val="632523"/>
              </a:solidFill>
              <a:latin typeface="Cambria" pitchFamily="18" charset="0"/>
              <a:ea typeface="Calibri" pitchFamily="34" charset="0"/>
              <a:cs typeface="Times New Roman" pitchFamily="18" charset="0"/>
            </a:endParaRPr>
          </a:p>
          <a:p>
            <a:pPr algn="just">
              <a:lnSpc>
                <a:spcPct val="60000"/>
              </a:lnSpc>
              <a:buFont typeface="Wingdings" pitchFamily="2" charset="2"/>
              <a:buChar char="Ø"/>
            </a:pPr>
            <a:endParaRPr lang="en-US" sz="1050" dirty="0">
              <a:solidFill>
                <a:srgbClr val="632523"/>
              </a:solidFill>
              <a:latin typeface="Cambria" pitchFamily="18" charset="0"/>
              <a:ea typeface="Calibri" pitchFamily="34" charset="0"/>
              <a:cs typeface="Times New Roman" pitchFamily="18" charset="0"/>
            </a:endParaRPr>
          </a:p>
          <a:p>
            <a:pPr>
              <a:lnSpc>
                <a:spcPct val="80000"/>
              </a:lnSpc>
            </a:pPr>
            <a:endParaRPr lang="en-US" sz="1050" dirty="0">
              <a:solidFill>
                <a:srgbClr val="632523"/>
              </a:solidFill>
              <a:latin typeface="Cambria" pitchFamily="18" charset="0"/>
              <a:ea typeface="Calibri" pitchFamily="34" charset="0"/>
              <a:cs typeface="Times New Roman" pitchFamily="18" charset="0"/>
            </a:endParaRPr>
          </a:p>
        </p:txBody>
      </p:sp>
      <p:pic>
        <p:nvPicPr>
          <p:cNvPr id="5130" name="Picture 18" descr="EU MN logo"/>
          <p:cNvPicPr>
            <a:picLocks noChangeAspect="1" noChangeArrowheads="1"/>
          </p:cNvPicPr>
          <p:nvPr/>
        </p:nvPicPr>
        <p:blipFill>
          <a:blip r:embed="rId7" cstate="print"/>
          <a:srcRect/>
          <a:stretch>
            <a:fillRect/>
          </a:stretch>
        </p:blipFill>
        <p:spPr bwMode="auto">
          <a:xfrm>
            <a:off x="152400" y="609600"/>
            <a:ext cx="12192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 Same Side Corner Rectangle 14"/>
          <p:cNvSpPr/>
          <p:nvPr/>
        </p:nvSpPr>
        <p:spPr>
          <a:xfrm rot="10800000">
            <a:off x="0" y="6400800"/>
            <a:ext cx="9144000" cy="457200"/>
          </a:xfrm>
          <a:prstGeom prst="round2SameRect">
            <a:avLst>
              <a:gd name="adj1" fmla="val 31543"/>
              <a:gd name="adj2" fmla="val 0"/>
            </a:avLst>
          </a:prstGeom>
          <a:solidFill>
            <a:schemeClr val="accent2">
              <a:lumMod val="20000"/>
              <a:lumOff val="80000"/>
            </a:schemeClr>
          </a:solidFill>
          <a:ln>
            <a:noFill/>
          </a:ln>
          <a:effectLst>
            <a:outerShdw blurRad="50800" dist="38100" dir="16200000" rotWithShape="0">
              <a:schemeClr val="accent2">
                <a:lumMod val="60000"/>
                <a:lumOff val="40000"/>
                <a:alpha val="6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ound Same Side Corner Rectangle 13"/>
          <p:cNvSpPr/>
          <p:nvPr/>
        </p:nvSpPr>
        <p:spPr>
          <a:xfrm>
            <a:off x="0" y="0"/>
            <a:ext cx="9144000" cy="533400"/>
          </a:xfrm>
          <a:prstGeom prst="round2SameRect">
            <a:avLst>
              <a:gd name="adj1" fmla="val 18309"/>
              <a:gd name="adj2" fmla="val 0"/>
            </a:avLst>
          </a:prstGeom>
          <a:solidFill>
            <a:schemeClr val="accent2">
              <a:lumMod val="50000"/>
            </a:schemeClr>
          </a:solidFill>
          <a:ln>
            <a:noFill/>
          </a:ln>
          <a:effectLst>
            <a:outerShdw blurRad="50800" dist="38100" dir="5400000" algn="t" rotWithShape="0">
              <a:schemeClr val="accent2">
                <a:lumMod val="60000"/>
                <a:lumOff val="40000"/>
                <a:alpha val="6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4288" indent="-14288" fontAlgn="auto">
              <a:spcBef>
                <a:spcPts val="0"/>
              </a:spcBef>
              <a:spcAft>
                <a:spcPct val="40000"/>
              </a:spcAft>
              <a:buClr>
                <a:srgbClr val="FF0000"/>
              </a:buClr>
              <a:defRPr/>
            </a:pPr>
            <a:r>
              <a:rPr lang="sr-Latn-CS" b="1" dirty="0">
                <a:solidFill>
                  <a:schemeClr val="accent2">
                    <a:lumMod val="20000"/>
                    <a:lumOff val="80000"/>
                  </a:schemeClr>
                </a:solidFill>
                <a:latin typeface="Cambria" pitchFamily="18" charset="0"/>
                <a:cs typeface="Arial" charset="0"/>
              </a:rPr>
              <a:t>Chapter </a:t>
            </a:r>
            <a:r>
              <a:rPr lang="en-US" b="1" dirty="0">
                <a:solidFill>
                  <a:schemeClr val="accent2">
                    <a:lumMod val="20000"/>
                    <a:lumOff val="80000"/>
                  </a:schemeClr>
                </a:solidFill>
                <a:latin typeface="Cambria" pitchFamily="18" charset="0"/>
                <a:cs typeface="Arial" charset="0"/>
              </a:rPr>
              <a:t>10</a:t>
            </a:r>
            <a:r>
              <a:rPr lang="sr-Latn-CS" b="1" dirty="0">
                <a:solidFill>
                  <a:schemeClr val="accent2">
                    <a:lumMod val="20000"/>
                    <a:lumOff val="80000"/>
                  </a:schemeClr>
                </a:solidFill>
                <a:latin typeface="Cambria" pitchFamily="18" charset="0"/>
                <a:cs typeface="Arial" charset="0"/>
              </a:rPr>
              <a:t>: Information society and media</a:t>
            </a:r>
            <a:endParaRPr lang="en-US" b="1" dirty="0">
              <a:solidFill>
                <a:schemeClr val="accent2">
                  <a:lumMod val="20000"/>
                  <a:lumOff val="80000"/>
                </a:schemeClr>
              </a:solidFill>
              <a:latin typeface="Cambria" pitchFamily="18" charset="0"/>
              <a:cs typeface="Arial" charset="0"/>
            </a:endParaRPr>
          </a:p>
        </p:txBody>
      </p:sp>
      <p:grpSp>
        <p:nvGrpSpPr>
          <p:cNvPr id="6148" name="Group 34"/>
          <p:cNvGrpSpPr>
            <a:grpSpLocks/>
          </p:cNvGrpSpPr>
          <p:nvPr/>
        </p:nvGrpSpPr>
        <p:grpSpPr bwMode="auto">
          <a:xfrm>
            <a:off x="7904163" y="-4763"/>
            <a:ext cx="1211262" cy="385763"/>
            <a:chOff x="7814716" y="-5258"/>
            <a:chExt cx="1210767" cy="460280"/>
          </a:xfrm>
        </p:grpSpPr>
        <p:sp>
          <p:nvSpPr>
            <p:cNvPr id="24" name="5-Point Star 23"/>
            <p:cNvSpPr/>
            <p:nvPr/>
          </p:nvSpPr>
          <p:spPr>
            <a:xfrm rot="165688">
              <a:off x="7814716" y="-5258"/>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5-Point Star 29"/>
            <p:cNvSpPr/>
            <p:nvPr/>
          </p:nvSpPr>
          <p:spPr>
            <a:xfrm rot="165688">
              <a:off x="7996034" y="175717"/>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5-Point Star 30"/>
            <p:cNvSpPr/>
            <p:nvPr/>
          </p:nvSpPr>
          <p:spPr>
            <a:xfrm rot="165688">
              <a:off x="8224634" y="261442"/>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5-Point Star 31"/>
            <p:cNvSpPr/>
            <p:nvPr/>
          </p:nvSpPr>
          <p:spPr>
            <a:xfrm rot="165688">
              <a:off x="8462757" y="261440"/>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5-Point Star 32"/>
            <p:cNvSpPr/>
            <p:nvPr/>
          </p:nvSpPr>
          <p:spPr>
            <a:xfrm rot="165688">
              <a:off x="8843757" y="4266"/>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 name="5-Point Star 33"/>
            <p:cNvSpPr/>
            <p:nvPr/>
          </p:nvSpPr>
          <p:spPr>
            <a:xfrm rot="165688">
              <a:off x="8672308" y="166190"/>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6149" name="Picture 4" descr="C:\Documents and Settings\alen.nikezic\Desktop\MUPIJU-Stari komp\Press clipping\montenegro grb.wmf"/>
          <p:cNvPicPr>
            <a:picLocks noChangeAspect="1" noChangeArrowheads="1"/>
          </p:cNvPicPr>
          <p:nvPr/>
        </p:nvPicPr>
        <p:blipFill>
          <a:blip r:embed="rId2" cstate="print"/>
          <a:srcRect/>
          <a:stretch>
            <a:fillRect/>
          </a:stretch>
        </p:blipFill>
        <p:spPr bwMode="auto">
          <a:xfrm>
            <a:off x="66675" y="6362700"/>
            <a:ext cx="508000" cy="503238"/>
          </a:xfrm>
          <a:prstGeom prst="rect">
            <a:avLst/>
          </a:prstGeom>
          <a:noFill/>
          <a:ln w="9525">
            <a:noFill/>
            <a:miter lim="800000"/>
            <a:headEnd/>
            <a:tailEnd/>
          </a:ln>
        </p:spPr>
      </p:pic>
      <p:sp>
        <p:nvSpPr>
          <p:cNvPr id="20" name="Rectangle 19"/>
          <p:cNvSpPr/>
          <p:nvPr/>
        </p:nvSpPr>
        <p:spPr>
          <a:xfrm>
            <a:off x="498475" y="6415088"/>
            <a:ext cx="4564063" cy="400050"/>
          </a:xfrm>
          <a:prstGeom prst="rect">
            <a:avLst/>
          </a:prstGeom>
        </p:spPr>
        <p:txBody>
          <a:bodyPr wrap="none">
            <a:spAutoFit/>
          </a:bodyPr>
          <a:lstStyle/>
          <a:p>
            <a:pPr fontAlgn="auto">
              <a:spcBef>
                <a:spcPts val="0"/>
              </a:spcBef>
              <a:spcAft>
                <a:spcPts val="0"/>
              </a:spcAft>
              <a:defRPr/>
            </a:pPr>
            <a:r>
              <a:rPr lang="sr-Latn-CS" sz="1000" b="1" dirty="0">
                <a:solidFill>
                  <a:schemeClr val="accent2">
                    <a:lumMod val="75000"/>
                  </a:schemeClr>
                </a:solidFill>
                <a:latin typeface="Cambria" pitchFamily="18" charset="0"/>
                <a:cs typeface="+mn-cs"/>
              </a:rPr>
              <a:t>M O N T E N E G R O</a:t>
            </a:r>
          </a:p>
          <a:p>
            <a:pPr fontAlgn="auto">
              <a:spcBef>
                <a:spcPts val="0"/>
              </a:spcBef>
              <a:spcAft>
                <a:spcPts val="0"/>
              </a:spcAft>
              <a:defRPr/>
            </a:pPr>
            <a:r>
              <a:rPr lang="en-GB" sz="1000" b="1" dirty="0">
                <a:solidFill>
                  <a:schemeClr val="accent2">
                    <a:lumMod val="75000"/>
                  </a:schemeClr>
                </a:solidFill>
                <a:latin typeface="Cambria" pitchFamily="18" charset="0"/>
                <a:cs typeface="+mn-cs"/>
              </a:rPr>
              <a:t>Negotiating Team for the Accession of  </a:t>
            </a:r>
            <a:r>
              <a:rPr lang="sr-Latn-CS" sz="1000" b="1" dirty="0">
                <a:solidFill>
                  <a:schemeClr val="accent2">
                    <a:lumMod val="75000"/>
                  </a:schemeClr>
                </a:solidFill>
                <a:latin typeface="Cambria" pitchFamily="18" charset="0"/>
                <a:cs typeface="+mn-cs"/>
              </a:rPr>
              <a:t>Montenegro </a:t>
            </a:r>
            <a:r>
              <a:rPr lang="en-GB" sz="1000" b="1" dirty="0">
                <a:solidFill>
                  <a:schemeClr val="accent2">
                    <a:lumMod val="75000"/>
                  </a:schemeClr>
                </a:solidFill>
                <a:latin typeface="Cambria" pitchFamily="18" charset="0"/>
                <a:cs typeface="+mn-cs"/>
              </a:rPr>
              <a:t>to the European Union</a:t>
            </a:r>
            <a:r>
              <a:rPr lang="sr-Latn-CS" sz="1000" b="1" dirty="0">
                <a:solidFill>
                  <a:schemeClr val="accent2">
                    <a:lumMod val="75000"/>
                  </a:schemeClr>
                </a:solidFill>
                <a:latin typeface="Cambria" pitchFamily="18" charset="0"/>
                <a:cs typeface="+mn-cs"/>
              </a:rPr>
              <a:t> </a:t>
            </a:r>
            <a:endParaRPr lang="en-US" sz="1000" dirty="0">
              <a:solidFill>
                <a:schemeClr val="accent2">
                  <a:lumMod val="75000"/>
                </a:schemeClr>
              </a:solidFill>
              <a:latin typeface="+mn-lt"/>
              <a:cs typeface="+mn-cs"/>
            </a:endParaRPr>
          </a:p>
        </p:txBody>
      </p:sp>
      <p:sp>
        <p:nvSpPr>
          <p:cNvPr id="16" name="Rectangle 15"/>
          <p:cNvSpPr/>
          <p:nvPr/>
        </p:nvSpPr>
        <p:spPr>
          <a:xfrm>
            <a:off x="5943600" y="6400800"/>
            <a:ext cx="3200400" cy="457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chemeClr val="accent2">
                    <a:lumMod val="50000"/>
                  </a:schemeClr>
                </a:solidFill>
              </a:rPr>
              <a:t>Chapter </a:t>
            </a:r>
            <a:r>
              <a:rPr lang="x-none" sz="1100" b="1" dirty="0">
                <a:solidFill>
                  <a:schemeClr val="accent2">
                    <a:lumMod val="50000"/>
                  </a:schemeClr>
                </a:solidFill>
              </a:rPr>
              <a:t>10</a:t>
            </a:r>
            <a:r>
              <a:rPr lang="en-US" sz="1100" b="1" dirty="0">
                <a:solidFill>
                  <a:schemeClr val="accent2">
                    <a:lumMod val="50000"/>
                  </a:schemeClr>
                </a:solidFill>
              </a:rPr>
              <a:t>: </a:t>
            </a:r>
            <a:r>
              <a:rPr lang="x-none" sz="1100" b="1" dirty="0">
                <a:solidFill>
                  <a:schemeClr val="accent2">
                    <a:lumMod val="50000"/>
                  </a:schemeClr>
                </a:solidFill>
              </a:rPr>
              <a:t> INFORMATION SOCIETY AND MEDIA</a:t>
            </a:r>
            <a:endParaRPr lang="pl-PL" sz="1100" b="1" dirty="0">
              <a:solidFill>
                <a:schemeClr val="accent2">
                  <a:lumMod val="50000"/>
                </a:schemeClr>
              </a:solidFill>
            </a:endParaRPr>
          </a:p>
        </p:txBody>
      </p:sp>
      <p:sp>
        <p:nvSpPr>
          <p:cNvPr id="18" name="Rectangle 17"/>
          <p:cNvSpPr/>
          <p:nvPr/>
        </p:nvSpPr>
        <p:spPr>
          <a:xfrm>
            <a:off x="457200" y="1600200"/>
            <a:ext cx="8686800" cy="5213735"/>
          </a:xfrm>
          <a:prstGeom prst="rect">
            <a:avLst/>
          </a:prstGeom>
        </p:spPr>
        <p:txBody>
          <a:bodyPr wrap="square">
            <a:spAutoFit/>
          </a:bodyPr>
          <a:lstStyle/>
          <a:p>
            <a:pPr fontAlgn="auto">
              <a:lnSpc>
                <a:spcPct val="80000"/>
              </a:lnSpc>
              <a:spcAft>
                <a:spcPts val="0"/>
              </a:spcAft>
              <a:defRPr/>
            </a:pPr>
            <a:endParaRPr lang="en-US" sz="1600" dirty="0">
              <a:solidFill>
                <a:schemeClr val="accent2">
                  <a:lumMod val="50000"/>
                </a:schemeClr>
              </a:solidFill>
              <a:latin typeface="Cambria" pitchFamily="18" charset="0"/>
              <a:cs typeface="Arial" pitchFamily="34" charset="0"/>
              <a:hlinkClick r:id="rId3"/>
            </a:endParaRPr>
          </a:p>
          <a:p>
            <a:pPr indent="42863" fontAlgn="auto">
              <a:spcBef>
                <a:spcPts val="0"/>
              </a:spcBef>
              <a:spcAft>
                <a:spcPts val="0"/>
              </a:spcAft>
              <a:buFont typeface="Wingdings" pitchFamily="2" charset="2"/>
              <a:buChar char="Ø"/>
              <a:defRPr/>
            </a:pPr>
            <a:r>
              <a:rPr lang="en-GB" sz="1600" b="1" dirty="0">
                <a:solidFill>
                  <a:srgbClr val="632523"/>
                </a:solidFill>
                <a:latin typeface="Cambria" pitchFamily="18" charset="0"/>
              </a:rPr>
              <a:t>Law on electronic Signature</a:t>
            </a:r>
          </a:p>
          <a:p>
            <a:pPr indent="42863" fontAlgn="auto">
              <a:spcBef>
                <a:spcPts val="0"/>
              </a:spcBef>
              <a:spcAft>
                <a:spcPts val="0"/>
              </a:spcAft>
              <a:defRPr/>
            </a:pPr>
            <a:r>
              <a:rPr lang="x-none" sz="1600" dirty="0">
                <a:solidFill>
                  <a:srgbClr val="632523"/>
                </a:solidFill>
                <a:latin typeface="Cambria" pitchFamily="18" charset="0"/>
              </a:rPr>
              <a:t>(</a:t>
            </a:r>
            <a:r>
              <a:rPr lang="en-US" sz="1600" dirty="0">
                <a:solidFill>
                  <a:srgbClr val="632523"/>
                </a:solidFill>
                <a:latin typeface="Cambria" pitchFamily="18" charset="0"/>
              </a:rPr>
              <a:t>Official </a:t>
            </a:r>
            <a:r>
              <a:rPr lang="en-GB" sz="1600" dirty="0">
                <a:solidFill>
                  <a:srgbClr val="632523"/>
                </a:solidFill>
                <a:latin typeface="Cambria" pitchFamily="18" charset="0"/>
              </a:rPr>
              <a:t>Gazette of Montenegro 55/03, 31/05</a:t>
            </a:r>
            <a:r>
              <a:rPr lang="x-none" sz="1600" dirty="0">
                <a:solidFill>
                  <a:srgbClr val="632523"/>
                </a:solidFill>
                <a:latin typeface="Cambria" pitchFamily="18" charset="0"/>
              </a:rPr>
              <a:t> and 41/10)</a:t>
            </a:r>
            <a:r>
              <a:rPr lang="en-GB" sz="1600" dirty="0">
                <a:solidFill>
                  <a:srgbClr val="632523"/>
                </a:solidFill>
                <a:latin typeface="Cambria" pitchFamily="18" charset="0"/>
              </a:rPr>
              <a:t/>
            </a:r>
            <a:br>
              <a:rPr lang="en-GB" sz="1600" dirty="0">
                <a:solidFill>
                  <a:srgbClr val="632523"/>
                </a:solidFill>
                <a:latin typeface="Cambria" pitchFamily="18" charset="0"/>
              </a:rPr>
            </a:br>
            <a:r>
              <a:rPr lang="en-GB" sz="1600" dirty="0">
                <a:solidFill>
                  <a:srgbClr val="632523"/>
                </a:solidFill>
                <a:latin typeface="Cambria" pitchFamily="18" charset="0"/>
                <a:hlinkClick r:id="rId4"/>
              </a:rPr>
              <a:t> http://www.mid.gov.me/en/library/zakoni</a:t>
            </a:r>
            <a:endParaRPr lang="en-GB" sz="1600" dirty="0">
              <a:solidFill>
                <a:srgbClr val="632523"/>
              </a:solidFill>
              <a:latin typeface="Cambria" pitchFamily="18" charset="0"/>
            </a:endParaRPr>
          </a:p>
          <a:p>
            <a:pPr indent="42863" fontAlgn="auto">
              <a:spcBef>
                <a:spcPts val="0"/>
              </a:spcBef>
              <a:spcAft>
                <a:spcPts val="0"/>
              </a:spcAft>
              <a:defRPr/>
            </a:pPr>
            <a:endParaRPr lang="x-none" sz="1600" dirty="0">
              <a:solidFill>
                <a:srgbClr val="632523"/>
              </a:solidFill>
              <a:latin typeface="Cambria" pitchFamily="18" charset="0"/>
            </a:endParaRPr>
          </a:p>
          <a:p>
            <a:pPr fontAlgn="auto">
              <a:lnSpc>
                <a:spcPct val="80000"/>
              </a:lnSpc>
              <a:spcAft>
                <a:spcPts val="0"/>
              </a:spcAft>
              <a:buFont typeface="Wingdings" pitchFamily="2" charset="2"/>
              <a:buChar char="Ø"/>
              <a:defRPr/>
            </a:pPr>
            <a:endParaRPr lang="en-US" sz="1600" dirty="0">
              <a:solidFill>
                <a:schemeClr val="accent2">
                  <a:lumMod val="50000"/>
                </a:schemeClr>
              </a:solidFill>
              <a:latin typeface="Cambria" pitchFamily="18" charset="0"/>
              <a:cs typeface="Arial" pitchFamily="34" charset="0"/>
            </a:endParaRPr>
          </a:p>
          <a:p>
            <a:pPr fontAlgn="auto">
              <a:lnSpc>
                <a:spcPct val="80000"/>
              </a:lnSpc>
              <a:spcAft>
                <a:spcPts val="0"/>
              </a:spcAft>
              <a:buFont typeface="Wingdings" pitchFamily="2" charset="2"/>
              <a:buChar char="Ø"/>
              <a:defRPr/>
            </a:pPr>
            <a:r>
              <a:rPr lang="en-GB" sz="1600" b="1" dirty="0">
                <a:solidFill>
                  <a:schemeClr val="accent2">
                    <a:lumMod val="50000"/>
                  </a:schemeClr>
                </a:solidFill>
                <a:latin typeface="Cambria" pitchFamily="18" charset="0"/>
                <a:cs typeface="Arial" pitchFamily="34" charset="0"/>
              </a:rPr>
              <a:t>Rulebook on the </a:t>
            </a:r>
            <a:r>
              <a:rPr lang="en-GB" sz="1600" b="1" dirty="0" smtClean="0">
                <a:solidFill>
                  <a:schemeClr val="accent2">
                    <a:lumMod val="50000"/>
                  </a:schemeClr>
                </a:solidFill>
                <a:latin typeface="Cambria" pitchFamily="18" charset="0"/>
                <a:cs typeface="Arial" pitchFamily="34" charset="0"/>
              </a:rPr>
              <a:t>content </a:t>
            </a:r>
            <a:r>
              <a:rPr lang="en-GB" sz="1600" b="1" dirty="0">
                <a:solidFill>
                  <a:schemeClr val="accent2">
                    <a:lumMod val="50000"/>
                  </a:schemeClr>
                </a:solidFill>
                <a:latin typeface="Cambria" pitchFamily="18" charset="0"/>
                <a:cs typeface="Arial" pitchFamily="34" charset="0"/>
              </a:rPr>
              <a:t>and manner of keeping record and registry of certification services providers </a:t>
            </a:r>
          </a:p>
          <a:p>
            <a:pPr fontAlgn="auto">
              <a:lnSpc>
                <a:spcPct val="80000"/>
              </a:lnSpc>
              <a:spcAft>
                <a:spcPts val="0"/>
              </a:spcAft>
              <a:defRPr/>
            </a:pPr>
            <a:r>
              <a:rPr lang="en-US" sz="1600" dirty="0">
                <a:solidFill>
                  <a:srgbClr val="632523"/>
                </a:solidFill>
                <a:latin typeface="Cambria" pitchFamily="18" charset="0"/>
              </a:rPr>
              <a:t>(Official </a:t>
            </a:r>
            <a:r>
              <a:rPr lang="en-GB" sz="1600" dirty="0">
                <a:solidFill>
                  <a:srgbClr val="632523"/>
                </a:solidFill>
                <a:latin typeface="Cambria" pitchFamily="18" charset="0"/>
              </a:rPr>
              <a:t>Gazette of Montenegro </a:t>
            </a:r>
            <a:r>
              <a:rPr lang="en-US" sz="1600" dirty="0">
                <a:solidFill>
                  <a:schemeClr val="accent2">
                    <a:lumMod val="50000"/>
                  </a:schemeClr>
                </a:solidFill>
                <a:latin typeface="Cambria" pitchFamily="18" charset="0"/>
                <a:cs typeface="Arial" pitchFamily="34" charset="0"/>
              </a:rPr>
              <a:t>71/10)</a:t>
            </a:r>
          </a:p>
          <a:p>
            <a:pPr fontAlgn="auto">
              <a:lnSpc>
                <a:spcPct val="80000"/>
              </a:lnSpc>
              <a:spcAft>
                <a:spcPts val="0"/>
              </a:spcAft>
              <a:defRPr/>
            </a:pPr>
            <a:r>
              <a:rPr lang="en-US" sz="1600" dirty="0">
                <a:solidFill>
                  <a:schemeClr val="accent2">
                    <a:lumMod val="50000"/>
                  </a:schemeClr>
                </a:solidFill>
                <a:latin typeface="Cambria" pitchFamily="18" charset="0"/>
                <a:cs typeface="Arial" pitchFamily="34" charset="0"/>
                <a:hlinkClick r:id="rId5"/>
              </a:rPr>
              <a:t>http://www.mid.gov.me/en/library/pravilnici</a:t>
            </a:r>
            <a:endParaRPr lang="en-US" sz="1600" dirty="0">
              <a:solidFill>
                <a:schemeClr val="accent2">
                  <a:lumMod val="50000"/>
                </a:schemeClr>
              </a:solidFill>
              <a:latin typeface="Cambria" pitchFamily="18" charset="0"/>
              <a:cs typeface="Arial" pitchFamily="34" charset="0"/>
            </a:endParaRPr>
          </a:p>
          <a:p>
            <a:pPr fontAlgn="auto">
              <a:lnSpc>
                <a:spcPct val="80000"/>
              </a:lnSpc>
              <a:spcAft>
                <a:spcPts val="0"/>
              </a:spcAft>
              <a:defRPr/>
            </a:pPr>
            <a:endParaRPr lang="en-US" sz="1600" dirty="0">
              <a:solidFill>
                <a:schemeClr val="accent2">
                  <a:lumMod val="50000"/>
                </a:schemeClr>
              </a:solidFill>
              <a:latin typeface="Cambria" pitchFamily="18" charset="0"/>
              <a:cs typeface="Arial" pitchFamily="34" charset="0"/>
            </a:endParaRPr>
          </a:p>
          <a:p>
            <a:pPr fontAlgn="auto">
              <a:lnSpc>
                <a:spcPct val="80000"/>
              </a:lnSpc>
              <a:spcAft>
                <a:spcPts val="0"/>
              </a:spcAft>
              <a:defRPr/>
            </a:pPr>
            <a:endParaRPr lang="en-US" sz="1600" dirty="0">
              <a:solidFill>
                <a:schemeClr val="accent2">
                  <a:lumMod val="50000"/>
                </a:schemeClr>
              </a:solidFill>
              <a:latin typeface="Cambria" pitchFamily="18" charset="0"/>
              <a:cs typeface="Arial" pitchFamily="34" charset="0"/>
            </a:endParaRPr>
          </a:p>
          <a:p>
            <a:pPr fontAlgn="auto">
              <a:lnSpc>
                <a:spcPct val="80000"/>
              </a:lnSpc>
              <a:spcAft>
                <a:spcPts val="0"/>
              </a:spcAft>
              <a:buFont typeface="Wingdings" pitchFamily="2" charset="2"/>
              <a:buChar char="Ø"/>
              <a:defRPr/>
            </a:pPr>
            <a:r>
              <a:rPr lang="en-GB" sz="1600" dirty="0">
                <a:solidFill>
                  <a:schemeClr val="accent2">
                    <a:lumMod val="50000"/>
                  </a:schemeClr>
                </a:solidFill>
                <a:latin typeface="Cambria" pitchFamily="18" charset="0"/>
                <a:cs typeface="Arial" pitchFamily="34" charset="0"/>
              </a:rPr>
              <a:t> </a:t>
            </a:r>
            <a:r>
              <a:rPr lang="en-GB" sz="1600" b="1" dirty="0">
                <a:solidFill>
                  <a:schemeClr val="accent2">
                    <a:lumMod val="50000"/>
                  </a:schemeClr>
                </a:solidFill>
                <a:latin typeface="Cambria" pitchFamily="18" charset="0"/>
                <a:cs typeface="Arial" pitchFamily="34" charset="0"/>
              </a:rPr>
              <a:t>Rulebook on measures and procedures of certificates and data protecting related to the signatories</a:t>
            </a:r>
          </a:p>
          <a:p>
            <a:pPr fontAlgn="auto">
              <a:lnSpc>
                <a:spcPct val="80000"/>
              </a:lnSpc>
              <a:spcAft>
                <a:spcPts val="0"/>
              </a:spcAft>
              <a:defRPr/>
            </a:pPr>
            <a:r>
              <a:rPr lang="en-US" sz="1600" dirty="0">
                <a:solidFill>
                  <a:srgbClr val="632523"/>
                </a:solidFill>
                <a:latin typeface="Cambria" pitchFamily="18" charset="0"/>
              </a:rPr>
              <a:t>(Official </a:t>
            </a:r>
            <a:r>
              <a:rPr lang="en-GB" sz="1600" dirty="0">
                <a:solidFill>
                  <a:srgbClr val="632523"/>
                </a:solidFill>
                <a:latin typeface="Cambria" pitchFamily="18" charset="0"/>
              </a:rPr>
              <a:t>Gazette of Montenegro </a:t>
            </a:r>
            <a:r>
              <a:rPr lang="en-US" sz="1600" dirty="0">
                <a:solidFill>
                  <a:schemeClr val="accent2">
                    <a:lumMod val="50000"/>
                  </a:schemeClr>
                </a:solidFill>
                <a:latin typeface="Cambria" pitchFamily="18" charset="0"/>
                <a:cs typeface="Arial" pitchFamily="34" charset="0"/>
              </a:rPr>
              <a:t>61/2011)</a:t>
            </a:r>
          </a:p>
          <a:p>
            <a:pPr fontAlgn="auto">
              <a:lnSpc>
                <a:spcPct val="80000"/>
              </a:lnSpc>
              <a:spcAft>
                <a:spcPts val="0"/>
              </a:spcAft>
              <a:defRPr/>
            </a:pPr>
            <a:r>
              <a:rPr lang="en-US" sz="1600" dirty="0">
                <a:solidFill>
                  <a:schemeClr val="accent2">
                    <a:lumMod val="50000"/>
                  </a:schemeClr>
                </a:solidFill>
                <a:latin typeface="Cambria" pitchFamily="18" charset="0"/>
                <a:cs typeface="Arial" pitchFamily="34" charset="0"/>
                <a:hlinkClick r:id="rId5"/>
              </a:rPr>
              <a:t>http://www.mid.gov.me/en/library/pravilnici</a:t>
            </a:r>
            <a:endParaRPr lang="en-US" sz="1600" dirty="0">
              <a:solidFill>
                <a:schemeClr val="accent2">
                  <a:lumMod val="50000"/>
                </a:schemeClr>
              </a:solidFill>
              <a:latin typeface="Cambria" pitchFamily="18" charset="0"/>
              <a:cs typeface="Arial" pitchFamily="34" charset="0"/>
            </a:endParaRPr>
          </a:p>
          <a:p>
            <a:pPr fontAlgn="auto">
              <a:lnSpc>
                <a:spcPct val="80000"/>
              </a:lnSpc>
              <a:spcAft>
                <a:spcPts val="0"/>
              </a:spcAft>
              <a:defRPr/>
            </a:pPr>
            <a:endParaRPr lang="en-US" sz="1600" dirty="0">
              <a:solidFill>
                <a:schemeClr val="accent2">
                  <a:lumMod val="50000"/>
                </a:schemeClr>
              </a:solidFill>
              <a:latin typeface="Cambria" pitchFamily="18" charset="0"/>
              <a:cs typeface="Arial" pitchFamily="34" charset="0"/>
            </a:endParaRPr>
          </a:p>
          <a:p>
            <a:pPr fontAlgn="auto">
              <a:lnSpc>
                <a:spcPct val="80000"/>
              </a:lnSpc>
              <a:spcAft>
                <a:spcPts val="0"/>
              </a:spcAft>
              <a:defRPr/>
            </a:pPr>
            <a:endParaRPr lang="en-US" sz="1600" dirty="0">
              <a:solidFill>
                <a:schemeClr val="accent2">
                  <a:lumMod val="50000"/>
                </a:schemeClr>
              </a:solidFill>
              <a:latin typeface="Cambria" pitchFamily="18" charset="0"/>
              <a:cs typeface="Arial" pitchFamily="34" charset="0"/>
            </a:endParaRPr>
          </a:p>
          <a:p>
            <a:pPr fontAlgn="auto">
              <a:lnSpc>
                <a:spcPct val="80000"/>
              </a:lnSpc>
              <a:spcAft>
                <a:spcPts val="0"/>
              </a:spcAft>
              <a:buFont typeface="Wingdings" pitchFamily="2" charset="2"/>
              <a:buChar char="Ø"/>
              <a:defRPr/>
            </a:pPr>
            <a:r>
              <a:rPr lang="en-GB" sz="1600" b="1" dirty="0">
                <a:solidFill>
                  <a:schemeClr val="accent2">
                    <a:lumMod val="50000"/>
                  </a:schemeClr>
                </a:solidFill>
                <a:latin typeface="Cambria" pitchFamily="18" charset="0"/>
                <a:cs typeface="Arial" pitchFamily="34" charset="0"/>
              </a:rPr>
              <a:t>Regulations on measures of electronic signature and advanced electronic signature security  </a:t>
            </a:r>
          </a:p>
          <a:p>
            <a:pPr fontAlgn="auto">
              <a:lnSpc>
                <a:spcPct val="80000"/>
              </a:lnSpc>
              <a:spcAft>
                <a:spcPts val="0"/>
              </a:spcAft>
              <a:defRPr/>
            </a:pPr>
            <a:r>
              <a:rPr lang="en-US" sz="1600" dirty="0">
                <a:solidFill>
                  <a:srgbClr val="632523"/>
                </a:solidFill>
                <a:latin typeface="Cambria" pitchFamily="18" charset="0"/>
              </a:rPr>
              <a:t>(Official </a:t>
            </a:r>
            <a:r>
              <a:rPr lang="en-GB" sz="1600" dirty="0">
                <a:solidFill>
                  <a:srgbClr val="632523"/>
                </a:solidFill>
                <a:latin typeface="Cambria" pitchFamily="18" charset="0"/>
              </a:rPr>
              <a:t>Gazette of Montenegro </a:t>
            </a:r>
            <a:r>
              <a:rPr lang="en-US" sz="1600" dirty="0">
                <a:solidFill>
                  <a:schemeClr val="accent2">
                    <a:lumMod val="50000"/>
                  </a:schemeClr>
                </a:solidFill>
                <a:latin typeface="Cambria" pitchFamily="18" charset="0"/>
                <a:cs typeface="Arial" pitchFamily="34" charset="0"/>
              </a:rPr>
              <a:t>61/2011)</a:t>
            </a:r>
          </a:p>
          <a:p>
            <a:pPr fontAlgn="auto">
              <a:lnSpc>
                <a:spcPct val="80000"/>
              </a:lnSpc>
              <a:spcAft>
                <a:spcPts val="0"/>
              </a:spcAft>
              <a:defRPr/>
            </a:pPr>
            <a:r>
              <a:rPr lang="en-US" sz="1600" dirty="0">
                <a:solidFill>
                  <a:schemeClr val="accent2">
                    <a:lumMod val="50000"/>
                  </a:schemeClr>
                </a:solidFill>
                <a:latin typeface="Cambria" pitchFamily="18" charset="0"/>
                <a:cs typeface="Arial" pitchFamily="34" charset="0"/>
                <a:hlinkClick r:id="rId5"/>
              </a:rPr>
              <a:t>http://www.mid.gov.me/en/library/pravilnici</a:t>
            </a:r>
            <a:endParaRPr lang="en-US" sz="1600" dirty="0">
              <a:solidFill>
                <a:schemeClr val="accent2">
                  <a:lumMod val="50000"/>
                </a:schemeClr>
              </a:solidFill>
              <a:latin typeface="Cambria" pitchFamily="18" charset="0"/>
              <a:cs typeface="Arial" pitchFamily="34" charset="0"/>
            </a:endParaRPr>
          </a:p>
          <a:p>
            <a:pPr algn="just" fontAlgn="auto">
              <a:lnSpc>
                <a:spcPct val="80000"/>
              </a:lnSpc>
              <a:spcAft>
                <a:spcPts val="0"/>
              </a:spcAft>
              <a:defRPr/>
            </a:pPr>
            <a:endParaRPr lang="en-US" sz="1600" dirty="0">
              <a:solidFill>
                <a:schemeClr val="accent2">
                  <a:lumMod val="50000"/>
                </a:schemeClr>
              </a:solidFill>
              <a:latin typeface="Cambria" pitchFamily="18" charset="0"/>
              <a:cs typeface="Arial" pitchFamily="34" charset="0"/>
            </a:endParaRPr>
          </a:p>
          <a:p>
            <a:pPr fontAlgn="auto">
              <a:lnSpc>
                <a:spcPct val="80000"/>
              </a:lnSpc>
              <a:spcAft>
                <a:spcPts val="0"/>
              </a:spcAft>
              <a:buFont typeface="Wingdings" pitchFamily="2" charset="2"/>
              <a:buChar char="Ø"/>
              <a:defRPr/>
            </a:pPr>
            <a:endParaRPr lang="en-US" sz="1600" dirty="0">
              <a:solidFill>
                <a:schemeClr val="accent2">
                  <a:lumMod val="50000"/>
                </a:schemeClr>
              </a:solidFill>
              <a:latin typeface="Cambria" pitchFamily="18" charset="0"/>
              <a:cs typeface="Arial" pitchFamily="34" charset="0"/>
            </a:endParaRPr>
          </a:p>
          <a:p>
            <a:pPr fontAlgn="auto">
              <a:lnSpc>
                <a:spcPct val="80000"/>
              </a:lnSpc>
              <a:spcAft>
                <a:spcPts val="0"/>
              </a:spcAft>
              <a:buFont typeface="Wingdings" pitchFamily="2" charset="2"/>
              <a:buChar char="Ø"/>
              <a:defRPr/>
            </a:pPr>
            <a:endParaRPr lang="en-US" sz="1600" dirty="0">
              <a:solidFill>
                <a:schemeClr val="accent2">
                  <a:lumMod val="50000"/>
                </a:schemeClr>
              </a:solidFill>
              <a:latin typeface="Cambria" pitchFamily="18" charset="0"/>
              <a:cs typeface="Arial" pitchFamily="34" charset="0"/>
            </a:endParaRPr>
          </a:p>
        </p:txBody>
      </p:sp>
      <p:sp>
        <p:nvSpPr>
          <p:cNvPr id="19" name="Title 18"/>
          <p:cNvSpPr txBox="1">
            <a:spLocks/>
          </p:cNvSpPr>
          <p:nvPr/>
        </p:nvSpPr>
        <p:spPr bwMode="auto">
          <a:xfrm>
            <a:off x="457200" y="685800"/>
            <a:ext cx="8229600" cy="838200"/>
          </a:xfrm>
          <a:prstGeom prst="rect">
            <a:avLst/>
          </a:prstGeom>
          <a:noFill/>
          <a:ln w="9525">
            <a:noFill/>
            <a:miter lim="800000"/>
            <a:headEnd/>
            <a:tailEnd/>
          </a:ln>
        </p:spPr>
        <p:txBody>
          <a:bodyPr anchor="ctr">
            <a:normAutofit/>
          </a:bodyPr>
          <a:lstStyle/>
          <a:p>
            <a:pPr algn="ctr" fontAlgn="auto">
              <a:spcAft>
                <a:spcPts val="0"/>
              </a:spcAft>
              <a:defRPr/>
            </a:pPr>
            <a:r>
              <a:rPr lang="en-US" sz="2800" b="1" dirty="0" smtClean="0">
                <a:solidFill>
                  <a:srgbClr val="0000FF"/>
                </a:solidFill>
                <a:latin typeface="Cambria" pitchFamily="18" charset="0"/>
              </a:rPr>
              <a:t>National Legislation</a:t>
            </a:r>
            <a:endParaRPr lang="en-US" sz="2800" b="1" dirty="0">
              <a:solidFill>
                <a:srgbClr val="0000FF"/>
              </a:solidFill>
              <a:latin typeface="Cambria" pitchFamily="18" charset="0"/>
            </a:endParaRPr>
          </a:p>
        </p:txBody>
      </p:sp>
      <p:pic>
        <p:nvPicPr>
          <p:cNvPr id="6154" name="Picture 18" descr="EU MN logo"/>
          <p:cNvPicPr>
            <a:picLocks noChangeAspect="1" noChangeArrowheads="1"/>
          </p:cNvPicPr>
          <p:nvPr/>
        </p:nvPicPr>
        <p:blipFill>
          <a:blip r:embed="rId6" cstate="print"/>
          <a:srcRect/>
          <a:stretch>
            <a:fillRect/>
          </a:stretch>
        </p:blipFill>
        <p:spPr bwMode="auto">
          <a:xfrm>
            <a:off x="152400" y="609600"/>
            <a:ext cx="12192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 Same Side Corner Rectangle 14"/>
          <p:cNvSpPr/>
          <p:nvPr/>
        </p:nvSpPr>
        <p:spPr>
          <a:xfrm rot="10800000">
            <a:off x="0" y="6400800"/>
            <a:ext cx="9144000" cy="457200"/>
          </a:xfrm>
          <a:prstGeom prst="round2SameRect">
            <a:avLst>
              <a:gd name="adj1" fmla="val 31543"/>
              <a:gd name="adj2" fmla="val 0"/>
            </a:avLst>
          </a:prstGeom>
          <a:solidFill>
            <a:schemeClr val="accent2">
              <a:lumMod val="20000"/>
              <a:lumOff val="80000"/>
            </a:schemeClr>
          </a:solidFill>
          <a:ln>
            <a:noFill/>
          </a:ln>
          <a:effectLst>
            <a:outerShdw blurRad="50800" dist="38100" dir="16200000" rotWithShape="0">
              <a:schemeClr val="accent2">
                <a:lumMod val="60000"/>
                <a:lumOff val="40000"/>
                <a:alpha val="6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ound Same Side Corner Rectangle 13"/>
          <p:cNvSpPr/>
          <p:nvPr/>
        </p:nvSpPr>
        <p:spPr>
          <a:xfrm>
            <a:off x="0" y="0"/>
            <a:ext cx="9144000" cy="533400"/>
          </a:xfrm>
          <a:prstGeom prst="round2SameRect">
            <a:avLst>
              <a:gd name="adj1" fmla="val 18309"/>
              <a:gd name="adj2" fmla="val 0"/>
            </a:avLst>
          </a:prstGeom>
          <a:solidFill>
            <a:schemeClr val="accent2">
              <a:lumMod val="50000"/>
            </a:schemeClr>
          </a:solidFill>
          <a:ln>
            <a:noFill/>
          </a:ln>
          <a:effectLst>
            <a:outerShdw blurRad="50800" dist="38100" dir="5400000" algn="t" rotWithShape="0">
              <a:schemeClr val="accent2">
                <a:lumMod val="60000"/>
                <a:lumOff val="40000"/>
                <a:alpha val="6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4288" indent="-14288" fontAlgn="auto">
              <a:spcBef>
                <a:spcPts val="0"/>
              </a:spcBef>
              <a:spcAft>
                <a:spcPct val="40000"/>
              </a:spcAft>
              <a:buClr>
                <a:srgbClr val="FF0000"/>
              </a:buClr>
              <a:defRPr/>
            </a:pPr>
            <a:r>
              <a:rPr lang="sr-Latn-CS" b="1" dirty="0">
                <a:solidFill>
                  <a:schemeClr val="accent2">
                    <a:lumMod val="20000"/>
                    <a:lumOff val="80000"/>
                  </a:schemeClr>
                </a:solidFill>
                <a:latin typeface="Cambria" pitchFamily="18" charset="0"/>
                <a:cs typeface="Arial" charset="0"/>
              </a:rPr>
              <a:t>Chapter </a:t>
            </a:r>
            <a:r>
              <a:rPr lang="en-US" b="1" dirty="0">
                <a:solidFill>
                  <a:schemeClr val="accent2">
                    <a:lumMod val="20000"/>
                    <a:lumOff val="80000"/>
                  </a:schemeClr>
                </a:solidFill>
                <a:latin typeface="Cambria" pitchFamily="18" charset="0"/>
                <a:cs typeface="Arial" charset="0"/>
              </a:rPr>
              <a:t>10</a:t>
            </a:r>
            <a:r>
              <a:rPr lang="sr-Latn-CS" b="1" dirty="0">
                <a:solidFill>
                  <a:schemeClr val="accent2">
                    <a:lumMod val="20000"/>
                    <a:lumOff val="80000"/>
                  </a:schemeClr>
                </a:solidFill>
                <a:latin typeface="Cambria" pitchFamily="18" charset="0"/>
                <a:cs typeface="Arial" charset="0"/>
              </a:rPr>
              <a:t>: Information society and media</a:t>
            </a:r>
            <a:endParaRPr lang="en-US" b="1" dirty="0">
              <a:solidFill>
                <a:schemeClr val="accent2">
                  <a:lumMod val="20000"/>
                  <a:lumOff val="80000"/>
                </a:schemeClr>
              </a:solidFill>
              <a:latin typeface="Cambria" pitchFamily="18" charset="0"/>
              <a:cs typeface="Arial" charset="0"/>
            </a:endParaRPr>
          </a:p>
        </p:txBody>
      </p:sp>
      <p:grpSp>
        <p:nvGrpSpPr>
          <p:cNvPr id="7172" name="Group 34"/>
          <p:cNvGrpSpPr>
            <a:grpSpLocks/>
          </p:cNvGrpSpPr>
          <p:nvPr/>
        </p:nvGrpSpPr>
        <p:grpSpPr bwMode="auto">
          <a:xfrm>
            <a:off x="7904163" y="-4763"/>
            <a:ext cx="1211262" cy="385763"/>
            <a:chOff x="7814716" y="-5258"/>
            <a:chExt cx="1210767" cy="460280"/>
          </a:xfrm>
        </p:grpSpPr>
        <p:sp>
          <p:nvSpPr>
            <p:cNvPr id="24" name="5-Point Star 23"/>
            <p:cNvSpPr/>
            <p:nvPr/>
          </p:nvSpPr>
          <p:spPr>
            <a:xfrm rot="165688">
              <a:off x="7814716" y="-5258"/>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5-Point Star 29"/>
            <p:cNvSpPr/>
            <p:nvPr/>
          </p:nvSpPr>
          <p:spPr>
            <a:xfrm rot="165688">
              <a:off x="7996034" y="175717"/>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5-Point Star 30"/>
            <p:cNvSpPr/>
            <p:nvPr/>
          </p:nvSpPr>
          <p:spPr>
            <a:xfrm rot="165688">
              <a:off x="8224634" y="261442"/>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5-Point Star 31"/>
            <p:cNvSpPr/>
            <p:nvPr/>
          </p:nvSpPr>
          <p:spPr>
            <a:xfrm rot="165688">
              <a:off x="8462757" y="261440"/>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5-Point Star 32"/>
            <p:cNvSpPr/>
            <p:nvPr/>
          </p:nvSpPr>
          <p:spPr>
            <a:xfrm rot="165688">
              <a:off x="8843757" y="4266"/>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 name="5-Point Star 33"/>
            <p:cNvSpPr/>
            <p:nvPr/>
          </p:nvSpPr>
          <p:spPr>
            <a:xfrm rot="165688">
              <a:off x="8672308" y="166190"/>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6" name="Rectangle 35"/>
          <p:cNvSpPr/>
          <p:nvPr/>
        </p:nvSpPr>
        <p:spPr>
          <a:xfrm>
            <a:off x="381000" y="4495800"/>
            <a:ext cx="8382000" cy="923925"/>
          </a:xfrm>
          <a:prstGeom prst="rect">
            <a:avLst/>
          </a:prstGeom>
        </p:spPr>
        <p:txBody>
          <a:bodyPr>
            <a:spAutoFit/>
          </a:bodyPr>
          <a:lstStyle/>
          <a:p>
            <a:pPr marL="814388" indent="-450850" algn="ctr" fontAlgn="auto">
              <a:spcBef>
                <a:spcPts val="0"/>
              </a:spcBef>
              <a:spcAft>
                <a:spcPts val="0"/>
              </a:spcAft>
              <a:defRPr/>
            </a:pPr>
            <a:endParaRPr lang="en-US" b="1" dirty="0">
              <a:solidFill>
                <a:schemeClr val="accent2">
                  <a:lumMod val="50000"/>
                </a:schemeClr>
              </a:solidFill>
              <a:latin typeface="Cambria" pitchFamily="18" charset="0"/>
              <a:cs typeface="+mn-cs"/>
            </a:endParaRPr>
          </a:p>
          <a:p>
            <a:pPr marL="814388" indent="-450850" algn="ctr" fontAlgn="auto">
              <a:spcBef>
                <a:spcPts val="0"/>
              </a:spcBef>
              <a:spcAft>
                <a:spcPts val="0"/>
              </a:spcAft>
              <a:defRPr/>
            </a:pPr>
            <a:endParaRPr lang="en-US" b="1" dirty="0">
              <a:solidFill>
                <a:schemeClr val="accent2">
                  <a:lumMod val="50000"/>
                </a:schemeClr>
              </a:solidFill>
              <a:latin typeface="Cambria" pitchFamily="18" charset="0"/>
              <a:cs typeface="+mn-cs"/>
            </a:endParaRPr>
          </a:p>
          <a:p>
            <a:pPr marL="814388" indent="-450850" algn="ctr" fontAlgn="auto">
              <a:spcBef>
                <a:spcPts val="0"/>
              </a:spcBef>
              <a:spcAft>
                <a:spcPts val="0"/>
              </a:spcAft>
              <a:defRPr/>
            </a:pPr>
            <a:endParaRPr lang="en-US" b="1" dirty="0">
              <a:solidFill>
                <a:schemeClr val="accent2">
                  <a:lumMod val="50000"/>
                </a:schemeClr>
              </a:solidFill>
              <a:latin typeface="Cambria" pitchFamily="18" charset="0"/>
              <a:cs typeface="+mn-cs"/>
            </a:endParaRPr>
          </a:p>
        </p:txBody>
      </p:sp>
      <p:pic>
        <p:nvPicPr>
          <p:cNvPr id="7174" name="Picture 4" descr="C:\Documents and Settings\alen.nikezic\Desktop\MUPIJU-Stari komp\Press clipping\montenegro grb.wmf"/>
          <p:cNvPicPr>
            <a:picLocks noChangeAspect="1" noChangeArrowheads="1"/>
          </p:cNvPicPr>
          <p:nvPr/>
        </p:nvPicPr>
        <p:blipFill>
          <a:blip r:embed="rId2" cstate="print"/>
          <a:srcRect/>
          <a:stretch>
            <a:fillRect/>
          </a:stretch>
        </p:blipFill>
        <p:spPr bwMode="auto">
          <a:xfrm>
            <a:off x="66675" y="6362700"/>
            <a:ext cx="508000" cy="503238"/>
          </a:xfrm>
          <a:prstGeom prst="rect">
            <a:avLst/>
          </a:prstGeom>
          <a:noFill/>
          <a:ln w="9525">
            <a:noFill/>
            <a:miter lim="800000"/>
            <a:headEnd/>
            <a:tailEnd/>
          </a:ln>
        </p:spPr>
      </p:pic>
      <p:sp>
        <p:nvSpPr>
          <p:cNvPr id="20" name="Rectangle 19"/>
          <p:cNvSpPr/>
          <p:nvPr/>
        </p:nvSpPr>
        <p:spPr>
          <a:xfrm>
            <a:off x="498475" y="6415088"/>
            <a:ext cx="4564063" cy="400050"/>
          </a:xfrm>
          <a:prstGeom prst="rect">
            <a:avLst/>
          </a:prstGeom>
        </p:spPr>
        <p:txBody>
          <a:bodyPr wrap="none">
            <a:spAutoFit/>
          </a:bodyPr>
          <a:lstStyle/>
          <a:p>
            <a:pPr fontAlgn="auto">
              <a:spcBef>
                <a:spcPts val="0"/>
              </a:spcBef>
              <a:spcAft>
                <a:spcPts val="0"/>
              </a:spcAft>
              <a:defRPr/>
            </a:pPr>
            <a:r>
              <a:rPr lang="sr-Latn-CS" sz="1000" b="1" dirty="0">
                <a:solidFill>
                  <a:schemeClr val="accent2">
                    <a:lumMod val="75000"/>
                  </a:schemeClr>
                </a:solidFill>
                <a:latin typeface="Cambria" pitchFamily="18" charset="0"/>
                <a:cs typeface="+mn-cs"/>
              </a:rPr>
              <a:t>M O N T E N E G R O</a:t>
            </a:r>
          </a:p>
          <a:p>
            <a:pPr fontAlgn="auto">
              <a:spcBef>
                <a:spcPts val="0"/>
              </a:spcBef>
              <a:spcAft>
                <a:spcPts val="0"/>
              </a:spcAft>
              <a:defRPr/>
            </a:pPr>
            <a:r>
              <a:rPr lang="en-GB" sz="1000" b="1" dirty="0">
                <a:solidFill>
                  <a:schemeClr val="accent2">
                    <a:lumMod val="75000"/>
                  </a:schemeClr>
                </a:solidFill>
                <a:latin typeface="Cambria" pitchFamily="18" charset="0"/>
                <a:cs typeface="+mn-cs"/>
              </a:rPr>
              <a:t>Negotiating Team for the Accession of  </a:t>
            </a:r>
            <a:r>
              <a:rPr lang="sr-Latn-CS" sz="1000" b="1" dirty="0">
                <a:solidFill>
                  <a:schemeClr val="accent2">
                    <a:lumMod val="75000"/>
                  </a:schemeClr>
                </a:solidFill>
                <a:latin typeface="Cambria" pitchFamily="18" charset="0"/>
                <a:cs typeface="+mn-cs"/>
              </a:rPr>
              <a:t>Montenegro </a:t>
            </a:r>
            <a:r>
              <a:rPr lang="en-GB" sz="1000" b="1" dirty="0">
                <a:solidFill>
                  <a:schemeClr val="accent2">
                    <a:lumMod val="75000"/>
                  </a:schemeClr>
                </a:solidFill>
                <a:latin typeface="Cambria" pitchFamily="18" charset="0"/>
                <a:cs typeface="+mn-cs"/>
              </a:rPr>
              <a:t>to the European Union</a:t>
            </a:r>
            <a:r>
              <a:rPr lang="sr-Latn-CS" sz="1000" b="1" dirty="0">
                <a:solidFill>
                  <a:schemeClr val="accent2">
                    <a:lumMod val="75000"/>
                  </a:schemeClr>
                </a:solidFill>
                <a:latin typeface="Cambria" pitchFamily="18" charset="0"/>
                <a:cs typeface="+mn-cs"/>
              </a:rPr>
              <a:t> </a:t>
            </a:r>
            <a:endParaRPr lang="en-US" sz="1000" dirty="0">
              <a:solidFill>
                <a:schemeClr val="accent2">
                  <a:lumMod val="75000"/>
                </a:schemeClr>
              </a:solidFill>
              <a:latin typeface="+mn-lt"/>
              <a:cs typeface="+mn-cs"/>
            </a:endParaRPr>
          </a:p>
        </p:txBody>
      </p:sp>
      <p:sp>
        <p:nvSpPr>
          <p:cNvPr id="16" name="Rectangle 15"/>
          <p:cNvSpPr/>
          <p:nvPr/>
        </p:nvSpPr>
        <p:spPr>
          <a:xfrm>
            <a:off x="5943600" y="6400800"/>
            <a:ext cx="3200400" cy="457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chemeClr val="accent2">
                    <a:lumMod val="50000"/>
                  </a:schemeClr>
                </a:solidFill>
              </a:rPr>
              <a:t>Chapter </a:t>
            </a:r>
            <a:r>
              <a:rPr lang="x-none" sz="1100" b="1" dirty="0">
                <a:solidFill>
                  <a:schemeClr val="accent2">
                    <a:lumMod val="50000"/>
                  </a:schemeClr>
                </a:solidFill>
              </a:rPr>
              <a:t>10</a:t>
            </a:r>
            <a:r>
              <a:rPr lang="en-US" sz="1100" b="1" dirty="0">
                <a:solidFill>
                  <a:schemeClr val="accent2">
                    <a:lumMod val="50000"/>
                  </a:schemeClr>
                </a:solidFill>
              </a:rPr>
              <a:t>: </a:t>
            </a:r>
            <a:r>
              <a:rPr lang="x-none" sz="1100" b="1" dirty="0">
                <a:solidFill>
                  <a:schemeClr val="accent2">
                    <a:lumMod val="50000"/>
                  </a:schemeClr>
                </a:solidFill>
              </a:rPr>
              <a:t> INFORMATION SOCIETY AND MEDIA</a:t>
            </a:r>
            <a:endParaRPr lang="pl-PL" sz="1100" b="1" dirty="0">
              <a:solidFill>
                <a:schemeClr val="accent2">
                  <a:lumMod val="50000"/>
                </a:schemeClr>
              </a:solidFill>
            </a:endParaRPr>
          </a:p>
        </p:txBody>
      </p:sp>
      <p:sp>
        <p:nvSpPr>
          <p:cNvPr id="17" name="Title 18"/>
          <p:cNvSpPr txBox="1">
            <a:spLocks/>
          </p:cNvSpPr>
          <p:nvPr/>
        </p:nvSpPr>
        <p:spPr bwMode="auto">
          <a:xfrm>
            <a:off x="457200" y="533400"/>
            <a:ext cx="8229600" cy="838200"/>
          </a:xfrm>
          <a:prstGeom prst="rect">
            <a:avLst/>
          </a:prstGeom>
          <a:noFill/>
          <a:ln w="9525">
            <a:noFill/>
            <a:miter lim="800000"/>
            <a:headEnd/>
            <a:tailEnd/>
          </a:ln>
        </p:spPr>
        <p:txBody>
          <a:bodyPr anchor="ctr">
            <a:normAutofit/>
          </a:bodyPr>
          <a:lstStyle/>
          <a:p>
            <a:pPr algn="ctr" fontAlgn="auto">
              <a:spcAft>
                <a:spcPts val="0"/>
              </a:spcAft>
              <a:defRPr/>
            </a:pPr>
            <a:r>
              <a:rPr lang="sr-Latn-CS" sz="2800" b="1" dirty="0">
                <a:solidFill>
                  <a:srgbClr val="0000FF"/>
                </a:solidFill>
                <a:latin typeface="Cambria" pitchFamily="18" charset="0"/>
                <a:ea typeface="+mj-ea"/>
                <a:cs typeface="+mj-cs"/>
              </a:rPr>
              <a:t>eSignature framework</a:t>
            </a:r>
            <a:r>
              <a:rPr lang="en-US" sz="2800" b="1" dirty="0">
                <a:solidFill>
                  <a:srgbClr val="0000FF"/>
                </a:solidFill>
                <a:latin typeface="Cambria" pitchFamily="18" charset="0"/>
                <a:ea typeface="+mj-ea"/>
                <a:cs typeface="+mj-cs"/>
              </a:rPr>
              <a:t>  </a:t>
            </a:r>
          </a:p>
        </p:txBody>
      </p:sp>
      <p:sp>
        <p:nvSpPr>
          <p:cNvPr id="18" name="Rectangle 17"/>
          <p:cNvSpPr/>
          <p:nvPr/>
        </p:nvSpPr>
        <p:spPr>
          <a:xfrm>
            <a:off x="304800" y="1295400"/>
            <a:ext cx="8610600" cy="5312223"/>
          </a:xfrm>
          <a:prstGeom prst="rect">
            <a:avLst/>
          </a:prstGeom>
        </p:spPr>
        <p:txBody>
          <a:bodyPr wrap="square">
            <a:spAutoFit/>
          </a:bodyPr>
          <a:lstStyle/>
          <a:p>
            <a:pPr algn="just" fontAlgn="auto">
              <a:lnSpc>
                <a:spcPct val="80000"/>
              </a:lnSpc>
              <a:spcAft>
                <a:spcPts val="0"/>
              </a:spcAft>
              <a:defRPr/>
            </a:pPr>
            <a:endParaRPr lang="en-GB" sz="1600" b="1" dirty="0">
              <a:solidFill>
                <a:schemeClr val="accent2">
                  <a:lumMod val="50000"/>
                </a:schemeClr>
              </a:solidFill>
              <a:latin typeface="Cambria" pitchFamily="18" charset="0"/>
            </a:endParaRPr>
          </a:p>
          <a:p>
            <a:pPr algn="just" fontAlgn="auto">
              <a:lnSpc>
                <a:spcPct val="80000"/>
              </a:lnSpc>
              <a:spcAft>
                <a:spcPts val="0"/>
              </a:spcAft>
              <a:defRPr/>
            </a:pPr>
            <a:endParaRPr lang="en-GB" sz="1600" b="1" dirty="0">
              <a:solidFill>
                <a:schemeClr val="accent2">
                  <a:lumMod val="50000"/>
                </a:schemeClr>
              </a:solidFill>
              <a:latin typeface="Cambria" pitchFamily="18" charset="0"/>
            </a:endParaRPr>
          </a:p>
          <a:p>
            <a:pPr algn="just">
              <a:buFont typeface="Wingdings" pitchFamily="2" charset="2"/>
              <a:buChar char="Ø"/>
              <a:defRPr/>
            </a:pPr>
            <a:r>
              <a:rPr lang="en-GB" sz="1600" dirty="0" smtClean="0">
                <a:solidFill>
                  <a:srgbClr val="632523"/>
                </a:solidFill>
                <a:latin typeface="Cambria" pitchFamily="18" charset="0"/>
              </a:rPr>
              <a:t>  Law on electronic Signature (</a:t>
            </a:r>
            <a:r>
              <a:rPr lang="en-GB" sz="1600" dirty="0" smtClean="0">
                <a:solidFill>
                  <a:schemeClr val="accent2">
                    <a:lumMod val="50000"/>
                  </a:schemeClr>
                </a:solidFill>
                <a:latin typeface="Cambria" pitchFamily="18" charset="0"/>
              </a:rPr>
              <a:t>2003)</a:t>
            </a:r>
          </a:p>
          <a:p>
            <a:pPr algn="just">
              <a:buFont typeface="Wingdings" pitchFamily="2" charset="2"/>
              <a:buChar char="Ø"/>
              <a:defRPr/>
            </a:pPr>
            <a:r>
              <a:rPr lang="en-US" sz="1600" dirty="0" smtClean="0">
                <a:solidFill>
                  <a:schemeClr val="accent2">
                    <a:lumMod val="50000"/>
                  </a:schemeClr>
                </a:solidFill>
                <a:latin typeface="Cambria" pitchFamily="18" charset="0"/>
              </a:rPr>
              <a:t>  </a:t>
            </a:r>
            <a:r>
              <a:rPr lang="en-US" sz="1600" dirty="0">
                <a:solidFill>
                  <a:schemeClr val="accent2">
                    <a:lumMod val="50000"/>
                  </a:schemeClr>
                </a:solidFill>
                <a:latin typeface="Cambria" pitchFamily="18" charset="0"/>
              </a:rPr>
              <a:t>Law on Amendments  to the </a:t>
            </a:r>
            <a:r>
              <a:rPr lang="en-GB" sz="1600" dirty="0">
                <a:solidFill>
                  <a:srgbClr val="632523"/>
                </a:solidFill>
                <a:latin typeface="Cambria" pitchFamily="18" charset="0"/>
              </a:rPr>
              <a:t>Law on electronic Signature (</a:t>
            </a:r>
            <a:r>
              <a:rPr lang="en-GB" sz="1600" dirty="0">
                <a:solidFill>
                  <a:schemeClr val="accent2">
                    <a:lumMod val="50000"/>
                  </a:schemeClr>
                </a:solidFill>
                <a:latin typeface="Cambria" pitchFamily="18" charset="0"/>
              </a:rPr>
              <a:t>2005)</a:t>
            </a:r>
          </a:p>
          <a:p>
            <a:pPr algn="just">
              <a:buFont typeface="Wingdings" pitchFamily="2" charset="2"/>
              <a:buChar char="Ø"/>
              <a:defRPr/>
            </a:pPr>
            <a:r>
              <a:rPr lang="en-US" sz="1600" dirty="0">
                <a:solidFill>
                  <a:schemeClr val="accent2">
                    <a:lumMod val="50000"/>
                  </a:schemeClr>
                </a:solidFill>
                <a:latin typeface="Cambria" pitchFamily="18" charset="0"/>
              </a:rPr>
              <a:t>  Law on Amendments  to the </a:t>
            </a:r>
            <a:r>
              <a:rPr lang="en-GB" sz="1600" dirty="0">
                <a:solidFill>
                  <a:srgbClr val="632523"/>
                </a:solidFill>
                <a:latin typeface="Cambria" pitchFamily="18" charset="0"/>
              </a:rPr>
              <a:t>Law on electronic Signature (</a:t>
            </a:r>
            <a:r>
              <a:rPr lang="en-GB" sz="1600" dirty="0">
                <a:solidFill>
                  <a:schemeClr val="accent2">
                    <a:lumMod val="50000"/>
                  </a:schemeClr>
                </a:solidFill>
                <a:latin typeface="Cambria" pitchFamily="18" charset="0"/>
              </a:rPr>
              <a:t>2010)</a:t>
            </a:r>
            <a:endParaRPr lang="en-US" sz="1600" dirty="0">
              <a:solidFill>
                <a:schemeClr val="accent2">
                  <a:lumMod val="50000"/>
                </a:schemeClr>
              </a:solidFill>
              <a:latin typeface="Cambria" pitchFamily="18" charset="0"/>
            </a:endParaRPr>
          </a:p>
          <a:p>
            <a:pPr algn="just">
              <a:buFont typeface="Wingdings" pitchFamily="2" charset="2"/>
              <a:buChar char="Ø"/>
              <a:defRPr/>
            </a:pPr>
            <a:r>
              <a:rPr lang="en-US" sz="1600" dirty="0">
                <a:solidFill>
                  <a:schemeClr val="accent2">
                    <a:lumMod val="50000"/>
                  </a:schemeClr>
                </a:solidFill>
                <a:latin typeface="Cambria" pitchFamily="18" charset="0"/>
              </a:rPr>
              <a:t>  Law is harmonized with EU regulations</a:t>
            </a:r>
            <a:endParaRPr lang="en-GB" sz="1600" dirty="0">
              <a:solidFill>
                <a:schemeClr val="accent2">
                  <a:lumMod val="50000"/>
                </a:schemeClr>
              </a:solidFill>
              <a:latin typeface="Cambria" pitchFamily="18" charset="0"/>
            </a:endParaRPr>
          </a:p>
          <a:p>
            <a:pPr algn="just">
              <a:defRPr/>
            </a:pPr>
            <a:endParaRPr lang="en-GB" sz="1600" dirty="0" smtClean="0">
              <a:solidFill>
                <a:schemeClr val="accent2">
                  <a:lumMod val="50000"/>
                </a:schemeClr>
              </a:solidFill>
              <a:latin typeface="Cambria" pitchFamily="18" charset="0"/>
            </a:endParaRPr>
          </a:p>
          <a:p>
            <a:pPr algn="just">
              <a:defRPr/>
            </a:pPr>
            <a:r>
              <a:rPr lang="x-none" sz="1600" smtClean="0">
                <a:solidFill>
                  <a:schemeClr val="accent2">
                    <a:lumMod val="50000"/>
                  </a:schemeClr>
                </a:solidFill>
                <a:latin typeface="Cambria" pitchFamily="18" charset="0"/>
              </a:rPr>
              <a:t>Two</a:t>
            </a:r>
            <a:r>
              <a:rPr lang="en-GB" sz="1600" dirty="0" smtClean="0">
                <a:solidFill>
                  <a:schemeClr val="accent2">
                    <a:lumMod val="50000"/>
                  </a:schemeClr>
                </a:solidFill>
                <a:latin typeface="Cambria" pitchFamily="18" charset="0"/>
              </a:rPr>
              <a:t> </a:t>
            </a:r>
            <a:r>
              <a:rPr lang="en-GB" sz="1600" dirty="0">
                <a:solidFill>
                  <a:schemeClr val="accent2">
                    <a:lumMod val="50000"/>
                  </a:schemeClr>
                </a:solidFill>
                <a:latin typeface="Cambria" pitchFamily="18" charset="0"/>
              </a:rPr>
              <a:t>main </a:t>
            </a:r>
            <a:r>
              <a:rPr lang="en-GB" sz="1600" dirty="0" smtClean="0">
                <a:solidFill>
                  <a:schemeClr val="accent2">
                    <a:lumMod val="50000"/>
                  </a:schemeClr>
                </a:solidFill>
                <a:latin typeface="Cambria" pitchFamily="18" charset="0"/>
              </a:rPr>
              <a:t>roles </a:t>
            </a:r>
            <a:r>
              <a:rPr lang="en-GB" sz="1600" dirty="0">
                <a:solidFill>
                  <a:schemeClr val="accent2">
                    <a:lumMod val="50000"/>
                  </a:schemeClr>
                </a:solidFill>
                <a:latin typeface="Cambria" pitchFamily="18" charset="0"/>
              </a:rPr>
              <a:t>of </a:t>
            </a:r>
            <a:r>
              <a:rPr lang="en-GB" sz="1600" dirty="0" smtClean="0">
                <a:solidFill>
                  <a:schemeClr val="accent2">
                    <a:lumMod val="50000"/>
                  </a:schemeClr>
                </a:solidFill>
                <a:latin typeface="Cambria" pitchFamily="18" charset="0"/>
              </a:rPr>
              <a:t>Law</a:t>
            </a:r>
            <a:r>
              <a:rPr lang="en-GB" sz="1600" dirty="0">
                <a:solidFill>
                  <a:schemeClr val="accent2">
                    <a:lumMod val="50000"/>
                  </a:schemeClr>
                </a:solidFill>
                <a:latin typeface="Cambria" pitchFamily="18" charset="0"/>
              </a:rPr>
              <a:t>:</a:t>
            </a:r>
          </a:p>
          <a:p>
            <a:pPr algn="just">
              <a:buFont typeface="Wingdings" pitchFamily="2" charset="2"/>
              <a:buChar char="q"/>
              <a:defRPr/>
            </a:pPr>
            <a:endParaRPr lang="en-GB" sz="1600" dirty="0">
              <a:solidFill>
                <a:schemeClr val="accent2">
                  <a:lumMod val="50000"/>
                </a:schemeClr>
              </a:solidFill>
              <a:latin typeface="Cambria" pitchFamily="18" charset="0"/>
            </a:endParaRPr>
          </a:p>
          <a:p>
            <a:pPr algn="just">
              <a:buFont typeface="Wingdings" pitchFamily="2" charset="2"/>
              <a:buChar char="Ø"/>
              <a:defRPr/>
            </a:pPr>
            <a:r>
              <a:rPr lang="en-GB" sz="1600" dirty="0">
                <a:solidFill>
                  <a:schemeClr val="accent2">
                    <a:lumMod val="50000"/>
                  </a:schemeClr>
                </a:solidFill>
                <a:latin typeface="Cambria" pitchFamily="18" charset="0"/>
              </a:rPr>
              <a:t>  To define conditions under which electronic signatures  are legally equal to handwritten signatures</a:t>
            </a:r>
          </a:p>
          <a:p>
            <a:pPr algn="just">
              <a:buFont typeface="Wingdings" pitchFamily="2" charset="2"/>
              <a:buChar char="Ø"/>
              <a:defRPr/>
            </a:pPr>
            <a:r>
              <a:rPr lang="en-GB" sz="1600" dirty="0">
                <a:solidFill>
                  <a:schemeClr val="accent2">
                    <a:lumMod val="50000"/>
                  </a:schemeClr>
                </a:solidFill>
                <a:latin typeface="Cambria" pitchFamily="18" charset="0"/>
              </a:rPr>
              <a:t>  To define which conditions must be met by Certification bodies </a:t>
            </a:r>
            <a:r>
              <a:rPr lang="x-none" sz="1600" dirty="0" smtClean="0">
                <a:solidFill>
                  <a:schemeClr val="accent2">
                    <a:lumMod val="50000"/>
                  </a:schemeClr>
                </a:solidFill>
                <a:latin typeface="Cambria" pitchFamily="18" charset="0"/>
              </a:rPr>
              <a:t>that</a:t>
            </a:r>
            <a:r>
              <a:rPr lang="en-GB" sz="1600" dirty="0" smtClean="0">
                <a:solidFill>
                  <a:schemeClr val="accent2">
                    <a:lumMod val="50000"/>
                  </a:schemeClr>
                </a:solidFill>
                <a:latin typeface="Cambria" pitchFamily="18" charset="0"/>
              </a:rPr>
              <a:t> </a:t>
            </a:r>
            <a:r>
              <a:rPr lang="en-GB" sz="1600" dirty="0">
                <a:solidFill>
                  <a:schemeClr val="accent2">
                    <a:lumMod val="50000"/>
                  </a:schemeClr>
                </a:solidFill>
                <a:latin typeface="Cambria" pitchFamily="18" charset="0"/>
              </a:rPr>
              <a:t>issue qualified certificates for verification of qualified electronic signatures.</a:t>
            </a:r>
          </a:p>
          <a:p>
            <a:pPr>
              <a:buFont typeface="Wingdings" pitchFamily="2" charset="2"/>
              <a:buChar char="Ø"/>
              <a:defRPr/>
            </a:pPr>
            <a:endParaRPr lang="en-US" sz="1600" dirty="0">
              <a:solidFill>
                <a:schemeClr val="accent2">
                  <a:lumMod val="50000"/>
                </a:schemeClr>
              </a:solidFill>
              <a:latin typeface="Cambria" pitchFamily="18" charset="0"/>
            </a:endParaRPr>
          </a:p>
          <a:p>
            <a:pPr>
              <a:defRPr/>
            </a:pPr>
            <a:endParaRPr lang="en-US" sz="1600" dirty="0">
              <a:solidFill>
                <a:schemeClr val="accent2">
                  <a:lumMod val="50000"/>
                </a:schemeClr>
              </a:solidFill>
              <a:latin typeface="Cambria" pitchFamily="18" charset="0"/>
            </a:endParaRPr>
          </a:p>
          <a:p>
            <a:pPr>
              <a:buFont typeface="Wingdings" pitchFamily="2" charset="2"/>
              <a:buChar char="Ø"/>
              <a:defRPr/>
            </a:pPr>
            <a:r>
              <a:rPr lang="en-US" sz="1600" dirty="0">
                <a:solidFill>
                  <a:schemeClr val="accent2">
                    <a:lumMod val="50000"/>
                  </a:schemeClr>
                </a:solidFill>
                <a:latin typeface="Cambria" pitchFamily="18" charset="0"/>
              </a:rPr>
              <a:t>Supervision - Ministry for Information Society and Telecommunications.</a:t>
            </a:r>
          </a:p>
          <a:p>
            <a:pPr>
              <a:buFont typeface="Wingdings" pitchFamily="2" charset="2"/>
              <a:buChar char="Ø"/>
              <a:defRPr/>
            </a:pPr>
            <a:endParaRPr lang="en-US" sz="1600" dirty="0">
              <a:solidFill>
                <a:schemeClr val="accent2">
                  <a:lumMod val="50000"/>
                </a:schemeClr>
              </a:solidFill>
              <a:latin typeface="Cambria" pitchFamily="18" charset="0"/>
            </a:endParaRPr>
          </a:p>
          <a:p>
            <a:pPr>
              <a:buFont typeface="Wingdings" pitchFamily="2" charset="2"/>
              <a:buChar char="Ø"/>
              <a:defRPr/>
            </a:pPr>
            <a:endParaRPr lang="en-US" sz="1600" dirty="0">
              <a:solidFill>
                <a:schemeClr val="accent2">
                  <a:lumMod val="50000"/>
                </a:schemeClr>
              </a:solidFill>
              <a:latin typeface="Cambria" pitchFamily="18" charset="0"/>
            </a:endParaRPr>
          </a:p>
          <a:p>
            <a:pPr fontAlgn="auto">
              <a:spcAft>
                <a:spcPts val="0"/>
              </a:spcAft>
              <a:buFont typeface="Wingdings" pitchFamily="2" charset="2"/>
              <a:buChar char="Ø"/>
              <a:defRPr/>
            </a:pPr>
            <a:r>
              <a:rPr lang="x-none" sz="1600" dirty="0" smtClean="0">
                <a:solidFill>
                  <a:schemeClr val="accent2">
                    <a:lumMod val="50000"/>
                  </a:schemeClr>
                </a:solidFill>
                <a:latin typeface="Cambria" pitchFamily="18" charset="0"/>
              </a:rPr>
              <a:t> CEN M</a:t>
            </a:r>
            <a:r>
              <a:rPr lang="en-GB" sz="1600" dirty="0" smtClean="0">
                <a:solidFill>
                  <a:schemeClr val="accent2">
                    <a:lumMod val="50000"/>
                  </a:schemeClr>
                </a:solidFill>
                <a:latin typeface="Cambria" pitchFamily="18" charset="0"/>
              </a:rPr>
              <a:t>ember</a:t>
            </a:r>
            <a:r>
              <a:rPr lang="x-none" sz="1600" dirty="0" smtClean="0">
                <a:solidFill>
                  <a:schemeClr val="accent2">
                    <a:lumMod val="50000"/>
                  </a:schemeClr>
                </a:solidFill>
                <a:latin typeface="Cambria" pitchFamily="18" charset="0"/>
              </a:rPr>
              <a:t>ship</a:t>
            </a:r>
            <a:endParaRPr lang="en-GB" sz="1600" dirty="0">
              <a:solidFill>
                <a:schemeClr val="accent2">
                  <a:lumMod val="50000"/>
                </a:schemeClr>
              </a:solidFill>
              <a:latin typeface="Cambria" pitchFamily="18" charset="0"/>
            </a:endParaRPr>
          </a:p>
          <a:p>
            <a:pPr fontAlgn="auto">
              <a:spcAft>
                <a:spcPts val="0"/>
              </a:spcAft>
              <a:buFont typeface="Wingdings" pitchFamily="2" charset="2"/>
              <a:buChar char="Ø"/>
              <a:defRPr/>
            </a:pPr>
            <a:r>
              <a:rPr lang="x-none" sz="1600" dirty="0" smtClean="0">
                <a:solidFill>
                  <a:schemeClr val="accent2">
                    <a:lumMod val="50000"/>
                  </a:schemeClr>
                </a:solidFill>
                <a:latin typeface="Cambria" pitchFamily="18" charset="0"/>
              </a:rPr>
              <a:t> FESA </a:t>
            </a:r>
            <a:r>
              <a:rPr lang="en-GB" sz="1600" dirty="0" smtClean="0">
                <a:solidFill>
                  <a:schemeClr val="accent2">
                    <a:lumMod val="50000"/>
                  </a:schemeClr>
                </a:solidFill>
                <a:latin typeface="Cambria" pitchFamily="18" charset="0"/>
              </a:rPr>
              <a:t>Member</a:t>
            </a:r>
            <a:r>
              <a:rPr lang="x-none" sz="1600" dirty="0" smtClean="0">
                <a:solidFill>
                  <a:schemeClr val="accent2">
                    <a:lumMod val="50000"/>
                  </a:schemeClr>
                </a:solidFill>
                <a:latin typeface="Cambria" pitchFamily="18" charset="0"/>
              </a:rPr>
              <a:t>ship</a:t>
            </a:r>
            <a:endParaRPr lang="en-GB" sz="1600" dirty="0">
              <a:solidFill>
                <a:schemeClr val="accent2">
                  <a:lumMod val="50000"/>
                </a:schemeClr>
              </a:solidFill>
              <a:latin typeface="Cambria" pitchFamily="18" charset="0"/>
            </a:endParaRPr>
          </a:p>
          <a:p>
            <a:pPr>
              <a:defRPr/>
            </a:pPr>
            <a:endParaRPr lang="en-US" sz="1600" dirty="0">
              <a:solidFill>
                <a:schemeClr val="accent2">
                  <a:lumMod val="50000"/>
                </a:schemeClr>
              </a:solidFill>
              <a:latin typeface="Cambria" pitchFamily="18" charset="0"/>
            </a:endParaRPr>
          </a:p>
          <a:p>
            <a:pPr fontAlgn="auto">
              <a:lnSpc>
                <a:spcPct val="80000"/>
              </a:lnSpc>
              <a:spcAft>
                <a:spcPts val="0"/>
              </a:spcAft>
              <a:buFont typeface="Wingdings" pitchFamily="2" charset="2"/>
              <a:buChar char="Ø"/>
              <a:defRPr/>
            </a:pPr>
            <a:endParaRPr lang="en-GB" sz="1400" b="1" dirty="0">
              <a:solidFill>
                <a:schemeClr val="accent2">
                  <a:lumMod val="50000"/>
                </a:schemeClr>
              </a:solidFill>
              <a:latin typeface="Cambria" pitchFamily="18" charset="0"/>
            </a:endParaRPr>
          </a:p>
        </p:txBody>
      </p:sp>
      <p:pic>
        <p:nvPicPr>
          <p:cNvPr id="7179" name="Picture 18" descr="EU MN logo"/>
          <p:cNvPicPr>
            <a:picLocks noChangeAspect="1" noChangeArrowheads="1"/>
          </p:cNvPicPr>
          <p:nvPr/>
        </p:nvPicPr>
        <p:blipFill>
          <a:blip r:embed="rId3" cstate="print"/>
          <a:srcRect/>
          <a:stretch>
            <a:fillRect/>
          </a:stretch>
        </p:blipFill>
        <p:spPr bwMode="auto">
          <a:xfrm>
            <a:off x="152400" y="609600"/>
            <a:ext cx="12192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 Same Side Corner Rectangle 14"/>
          <p:cNvSpPr/>
          <p:nvPr/>
        </p:nvSpPr>
        <p:spPr>
          <a:xfrm rot="10800000">
            <a:off x="0" y="6400800"/>
            <a:ext cx="9144000" cy="457200"/>
          </a:xfrm>
          <a:prstGeom prst="round2SameRect">
            <a:avLst>
              <a:gd name="adj1" fmla="val 31543"/>
              <a:gd name="adj2" fmla="val 0"/>
            </a:avLst>
          </a:prstGeom>
          <a:solidFill>
            <a:schemeClr val="accent2">
              <a:lumMod val="20000"/>
              <a:lumOff val="80000"/>
            </a:schemeClr>
          </a:solidFill>
          <a:ln>
            <a:noFill/>
          </a:ln>
          <a:effectLst>
            <a:outerShdw blurRad="50800" dist="38100" dir="16200000" rotWithShape="0">
              <a:schemeClr val="accent2">
                <a:lumMod val="60000"/>
                <a:lumOff val="40000"/>
                <a:alpha val="6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ound Same Side Corner Rectangle 13"/>
          <p:cNvSpPr/>
          <p:nvPr/>
        </p:nvSpPr>
        <p:spPr>
          <a:xfrm>
            <a:off x="0" y="0"/>
            <a:ext cx="9144000" cy="533400"/>
          </a:xfrm>
          <a:prstGeom prst="round2SameRect">
            <a:avLst>
              <a:gd name="adj1" fmla="val 18309"/>
              <a:gd name="adj2" fmla="val 0"/>
            </a:avLst>
          </a:prstGeom>
          <a:solidFill>
            <a:schemeClr val="accent2">
              <a:lumMod val="50000"/>
            </a:schemeClr>
          </a:solidFill>
          <a:ln>
            <a:noFill/>
          </a:ln>
          <a:effectLst>
            <a:outerShdw blurRad="50800" dist="38100" dir="5400000" algn="t" rotWithShape="0">
              <a:schemeClr val="accent2">
                <a:lumMod val="60000"/>
                <a:lumOff val="40000"/>
                <a:alpha val="6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4288" indent="-14288" fontAlgn="auto">
              <a:spcBef>
                <a:spcPts val="0"/>
              </a:spcBef>
              <a:spcAft>
                <a:spcPct val="40000"/>
              </a:spcAft>
              <a:buClr>
                <a:srgbClr val="FF0000"/>
              </a:buClr>
              <a:defRPr/>
            </a:pPr>
            <a:r>
              <a:rPr lang="sr-Latn-CS" b="1" dirty="0">
                <a:solidFill>
                  <a:schemeClr val="accent2">
                    <a:lumMod val="20000"/>
                    <a:lumOff val="80000"/>
                  </a:schemeClr>
                </a:solidFill>
                <a:latin typeface="Cambria" pitchFamily="18" charset="0"/>
                <a:cs typeface="Arial" charset="0"/>
              </a:rPr>
              <a:t>Chapter </a:t>
            </a:r>
            <a:r>
              <a:rPr lang="en-US" b="1" dirty="0">
                <a:solidFill>
                  <a:schemeClr val="accent2">
                    <a:lumMod val="20000"/>
                    <a:lumOff val="80000"/>
                  </a:schemeClr>
                </a:solidFill>
                <a:latin typeface="Cambria" pitchFamily="18" charset="0"/>
                <a:cs typeface="Arial" charset="0"/>
              </a:rPr>
              <a:t>10</a:t>
            </a:r>
            <a:r>
              <a:rPr lang="sr-Latn-CS" b="1" dirty="0">
                <a:solidFill>
                  <a:schemeClr val="accent2">
                    <a:lumMod val="20000"/>
                    <a:lumOff val="80000"/>
                  </a:schemeClr>
                </a:solidFill>
                <a:latin typeface="Cambria" pitchFamily="18" charset="0"/>
                <a:cs typeface="Arial" charset="0"/>
              </a:rPr>
              <a:t>: Information society and media</a:t>
            </a:r>
            <a:endParaRPr lang="en-US" b="1" dirty="0">
              <a:solidFill>
                <a:schemeClr val="accent2">
                  <a:lumMod val="20000"/>
                  <a:lumOff val="80000"/>
                </a:schemeClr>
              </a:solidFill>
              <a:latin typeface="Cambria" pitchFamily="18" charset="0"/>
              <a:cs typeface="Arial" charset="0"/>
            </a:endParaRPr>
          </a:p>
        </p:txBody>
      </p:sp>
      <p:grpSp>
        <p:nvGrpSpPr>
          <p:cNvPr id="8196" name="Group 34"/>
          <p:cNvGrpSpPr>
            <a:grpSpLocks/>
          </p:cNvGrpSpPr>
          <p:nvPr/>
        </p:nvGrpSpPr>
        <p:grpSpPr bwMode="auto">
          <a:xfrm>
            <a:off x="7904163" y="-4763"/>
            <a:ext cx="1211262" cy="385763"/>
            <a:chOff x="7814716" y="-5258"/>
            <a:chExt cx="1210767" cy="460280"/>
          </a:xfrm>
        </p:grpSpPr>
        <p:sp>
          <p:nvSpPr>
            <p:cNvPr id="24" name="5-Point Star 23"/>
            <p:cNvSpPr/>
            <p:nvPr/>
          </p:nvSpPr>
          <p:spPr>
            <a:xfrm rot="165688">
              <a:off x="7814716" y="-5258"/>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5-Point Star 29"/>
            <p:cNvSpPr/>
            <p:nvPr/>
          </p:nvSpPr>
          <p:spPr>
            <a:xfrm rot="165688">
              <a:off x="7996034" y="175717"/>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5-Point Star 30"/>
            <p:cNvSpPr/>
            <p:nvPr/>
          </p:nvSpPr>
          <p:spPr>
            <a:xfrm rot="165688">
              <a:off x="8224634" y="261442"/>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5-Point Star 31"/>
            <p:cNvSpPr/>
            <p:nvPr/>
          </p:nvSpPr>
          <p:spPr>
            <a:xfrm rot="165688">
              <a:off x="8462757" y="261440"/>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5-Point Star 32"/>
            <p:cNvSpPr/>
            <p:nvPr/>
          </p:nvSpPr>
          <p:spPr>
            <a:xfrm rot="165688">
              <a:off x="8843757" y="4266"/>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 name="5-Point Star 33"/>
            <p:cNvSpPr/>
            <p:nvPr/>
          </p:nvSpPr>
          <p:spPr>
            <a:xfrm rot="165688">
              <a:off x="8672308" y="166190"/>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6" name="Rectangle 35"/>
          <p:cNvSpPr/>
          <p:nvPr/>
        </p:nvSpPr>
        <p:spPr>
          <a:xfrm>
            <a:off x="381000" y="4495800"/>
            <a:ext cx="8382000" cy="923925"/>
          </a:xfrm>
          <a:prstGeom prst="rect">
            <a:avLst/>
          </a:prstGeom>
        </p:spPr>
        <p:txBody>
          <a:bodyPr>
            <a:spAutoFit/>
          </a:bodyPr>
          <a:lstStyle/>
          <a:p>
            <a:pPr marL="814388" indent="-450850" algn="ctr" fontAlgn="auto">
              <a:spcBef>
                <a:spcPts val="0"/>
              </a:spcBef>
              <a:spcAft>
                <a:spcPts val="0"/>
              </a:spcAft>
              <a:defRPr/>
            </a:pPr>
            <a:endParaRPr lang="en-US" b="1" dirty="0">
              <a:solidFill>
                <a:schemeClr val="accent2">
                  <a:lumMod val="50000"/>
                </a:schemeClr>
              </a:solidFill>
              <a:latin typeface="Cambria" pitchFamily="18" charset="0"/>
              <a:cs typeface="+mn-cs"/>
            </a:endParaRPr>
          </a:p>
          <a:p>
            <a:pPr marL="814388" indent="-450850" algn="ctr" fontAlgn="auto">
              <a:spcBef>
                <a:spcPts val="0"/>
              </a:spcBef>
              <a:spcAft>
                <a:spcPts val="0"/>
              </a:spcAft>
              <a:defRPr/>
            </a:pPr>
            <a:endParaRPr lang="en-US" b="1" dirty="0">
              <a:solidFill>
                <a:schemeClr val="accent2">
                  <a:lumMod val="50000"/>
                </a:schemeClr>
              </a:solidFill>
              <a:latin typeface="Cambria" pitchFamily="18" charset="0"/>
              <a:cs typeface="+mn-cs"/>
            </a:endParaRPr>
          </a:p>
          <a:p>
            <a:pPr marL="814388" indent="-450850" algn="ctr" fontAlgn="auto">
              <a:spcBef>
                <a:spcPts val="0"/>
              </a:spcBef>
              <a:spcAft>
                <a:spcPts val="0"/>
              </a:spcAft>
              <a:defRPr/>
            </a:pPr>
            <a:endParaRPr lang="en-US" b="1" dirty="0">
              <a:solidFill>
                <a:schemeClr val="accent2">
                  <a:lumMod val="50000"/>
                </a:schemeClr>
              </a:solidFill>
              <a:latin typeface="Cambria" pitchFamily="18" charset="0"/>
              <a:cs typeface="+mn-cs"/>
            </a:endParaRPr>
          </a:p>
        </p:txBody>
      </p:sp>
      <p:pic>
        <p:nvPicPr>
          <p:cNvPr id="8198" name="Picture 4" descr="C:\Documents and Settings\alen.nikezic\Desktop\MUPIJU-Stari komp\Press clipping\montenegro grb.wmf"/>
          <p:cNvPicPr>
            <a:picLocks noChangeAspect="1" noChangeArrowheads="1"/>
          </p:cNvPicPr>
          <p:nvPr/>
        </p:nvPicPr>
        <p:blipFill>
          <a:blip r:embed="rId2" cstate="print"/>
          <a:srcRect/>
          <a:stretch>
            <a:fillRect/>
          </a:stretch>
        </p:blipFill>
        <p:spPr bwMode="auto">
          <a:xfrm>
            <a:off x="66675" y="6362700"/>
            <a:ext cx="508000" cy="503238"/>
          </a:xfrm>
          <a:prstGeom prst="rect">
            <a:avLst/>
          </a:prstGeom>
          <a:noFill/>
          <a:ln w="9525">
            <a:noFill/>
            <a:miter lim="800000"/>
            <a:headEnd/>
            <a:tailEnd/>
          </a:ln>
        </p:spPr>
      </p:pic>
      <p:sp>
        <p:nvSpPr>
          <p:cNvPr id="20" name="Rectangle 19"/>
          <p:cNvSpPr/>
          <p:nvPr/>
        </p:nvSpPr>
        <p:spPr>
          <a:xfrm>
            <a:off x="498475" y="6415088"/>
            <a:ext cx="4564063" cy="400050"/>
          </a:xfrm>
          <a:prstGeom prst="rect">
            <a:avLst/>
          </a:prstGeom>
        </p:spPr>
        <p:txBody>
          <a:bodyPr wrap="none">
            <a:spAutoFit/>
          </a:bodyPr>
          <a:lstStyle/>
          <a:p>
            <a:pPr fontAlgn="auto">
              <a:spcBef>
                <a:spcPts val="0"/>
              </a:spcBef>
              <a:spcAft>
                <a:spcPts val="0"/>
              </a:spcAft>
              <a:defRPr/>
            </a:pPr>
            <a:r>
              <a:rPr lang="sr-Latn-CS" sz="1000" b="1" dirty="0">
                <a:solidFill>
                  <a:schemeClr val="accent2">
                    <a:lumMod val="75000"/>
                  </a:schemeClr>
                </a:solidFill>
                <a:latin typeface="Cambria" pitchFamily="18" charset="0"/>
                <a:cs typeface="+mn-cs"/>
              </a:rPr>
              <a:t>M O N T E N E G R O</a:t>
            </a:r>
          </a:p>
          <a:p>
            <a:pPr fontAlgn="auto">
              <a:spcBef>
                <a:spcPts val="0"/>
              </a:spcBef>
              <a:spcAft>
                <a:spcPts val="0"/>
              </a:spcAft>
              <a:defRPr/>
            </a:pPr>
            <a:r>
              <a:rPr lang="en-GB" sz="1000" b="1" dirty="0">
                <a:solidFill>
                  <a:schemeClr val="accent2">
                    <a:lumMod val="75000"/>
                  </a:schemeClr>
                </a:solidFill>
                <a:latin typeface="Cambria" pitchFamily="18" charset="0"/>
                <a:cs typeface="+mn-cs"/>
              </a:rPr>
              <a:t>Negotiating Team for the Accession of  </a:t>
            </a:r>
            <a:r>
              <a:rPr lang="sr-Latn-CS" sz="1000" b="1" dirty="0">
                <a:solidFill>
                  <a:schemeClr val="accent2">
                    <a:lumMod val="75000"/>
                  </a:schemeClr>
                </a:solidFill>
                <a:latin typeface="Cambria" pitchFamily="18" charset="0"/>
                <a:cs typeface="+mn-cs"/>
              </a:rPr>
              <a:t>Montenegro </a:t>
            </a:r>
            <a:r>
              <a:rPr lang="en-GB" sz="1000" b="1" dirty="0">
                <a:solidFill>
                  <a:schemeClr val="accent2">
                    <a:lumMod val="75000"/>
                  </a:schemeClr>
                </a:solidFill>
                <a:latin typeface="Cambria" pitchFamily="18" charset="0"/>
                <a:cs typeface="+mn-cs"/>
              </a:rPr>
              <a:t>to the European Union</a:t>
            </a:r>
            <a:r>
              <a:rPr lang="sr-Latn-CS" sz="1000" b="1" dirty="0">
                <a:solidFill>
                  <a:schemeClr val="accent2">
                    <a:lumMod val="75000"/>
                  </a:schemeClr>
                </a:solidFill>
                <a:latin typeface="Cambria" pitchFamily="18" charset="0"/>
                <a:cs typeface="+mn-cs"/>
              </a:rPr>
              <a:t> </a:t>
            </a:r>
            <a:endParaRPr lang="en-US" sz="1000" dirty="0">
              <a:solidFill>
                <a:schemeClr val="accent2">
                  <a:lumMod val="75000"/>
                </a:schemeClr>
              </a:solidFill>
              <a:latin typeface="+mn-lt"/>
              <a:cs typeface="+mn-cs"/>
            </a:endParaRPr>
          </a:p>
        </p:txBody>
      </p:sp>
      <p:sp>
        <p:nvSpPr>
          <p:cNvPr id="16" name="Rectangle 15"/>
          <p:cNvSpPr/>
          <p:nvPr/>
        </p:nvSpPr>
        <p:spPr>
          <a:xfrm>
            <a:off x="5943600" y="6400800"/>
            <a:ext cx="3200400" cy="457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chemeClr val="accent2">
                    <a:lumMod val="50000"/>
                  </a:schemeClr>
                </a:solidFill>
              </a:rPr>
              <a:t>Chapter </a:t>
            </a:r>
            <a:r>
              <a:rPr lang="x-none" sz="1100" b="1" dirty="0">
                <a:solidFill>
                  <a:schemeClr val="accent2">
                    <a:lumMod val="50000"/>
                  </a:schemeClr>
                </a:solidFill>
              </a:rPr>
              <a:t>10</a:t>
            </a:r>
            <a:r>
              <a:rPr lang="en-US" sz="1100" b="1" dirty="0">
                <a:solidFill>
                  <a:schemeClr val="accent2">
                    <a:lumMod val="50000"/>
                  </a:schemeClr>
                </a:solidFill>
              </a:rPr>
              <a:t>: </a:t>
            </a:r>
            <a:r>
              <a:rPr lang="x-none" sz="1100" b="1" dirty="0">
                <a:solidFill>
                  <a:schemeClr val="accent2">
                    <a:lumMod val="50000"/>
                  </a:schemeClr>
                </a:solidFill>
              </a:rPr>
              <a:t> INFORMATION SOCIETY AND MEDIA</a:t>
            </a:r>
            <a:endParaRPr lang="pl-PL" sz="1100" b="1" dirty="0">
              <a:solidFill>
                <a:schemeClr val="accent2">
                  <a:lumMod val="50000"/>
                </a:schemeClr>
              </a:solidFill>
            </a:endParaRPr>
          </a:p>
        </p:txBody>
      </p:sp>
      <p:pic>
        <p:nvPicPr>
          <p:cNvPr id="8201" name="Picture 18" descr="EU MN logo"/>
          <p:cNvPicPr>
            <a:picLocks noChangeAspect="1" noChangeArrowheads="1"/>
          </p:cNvPicPr>
          <p:nvPr/>
        </p:nvPicPr>
        <p:blipFill>
          <a:blip r:embed="rId3" cstate="print"/>
          <a:srcRect/>
          <a:stretch>
            <a:fillRect/>
          </a:stretch>
        </p:blipFill>
        <p:spPr bwMode="auto">
          <a:xfrm>
            <a:off x="152400" y="609600"/>
            <a:ext cx="1219200" cy="685800"/>
          </a:xfrm>
          <a:prstGeom prst="rect">
            <a:avLst/>
          </a:prstGeom>
          <a:noFill/>
          <a:ln w="9525">
            <a:noFill/>
            <a:miter lim="800000"/>
            <a:headEnd/>
            <a:tailEnd/>
          </a:ln>
        </p:spPr>
      </p:pic>
      <p:sp>
        <p:nvSpPr>
          <p:cNvPr id="8202" name="Rectangle 17"/>
          <p:cNvSpPr>
            <a:spLocks noChangeArrowheads="1"/>
          </p:cNvSpPr>
          <p:nvPr/>
        </p:nvSpPr>
        <p:spPr bwMode="auto">
          <a:xfrm>
            <a:off x="2057400" y="838200"/>
            <a:ext cx="4572000" cy="523875"/>
          </a:xfrm>
          <a:prstGeom prst="rect">
            <a:avLst/>
          </a:prstGeom>
          <a:noFill/>
          <a:ln w="9525">
            <a:noFill/>
            <a:miter lim="800000"/>
            <a:headEnd/>
            <a:tailEnd/>
          </a:ln>
        </p:spPr>
        <p:txBody>
          <a:bodyPr>
            <a:spAutoFit/>
          </a:bodyPr>
          <a:lstStyle/>
          <a:p>
            <a:pPr algn="ctr"/>
            <a:r>
              <a:rPr lang="en-GB" sz="2800" b="1" dirty="0" smtClean="0">
                <a:solidFill>
                  <a:srgbClr val="0000FF"/>
                </a:solidFill>
                <a:latin typeface="Cambria" pitchFamily="18" charset="0"/>
              </a:rPr>
              <a:t>Standards</a:t>
            </a:r>
            <a:endParaRPr lang="en-US" sz="2800" dirty="0">
              <a:solidFill>
                <a:srgbClr val="0000FF"/>
              </a:solidFill>
              <a:latin typeface="Cambria" pitchFamily="18" charset="0"/>
            </a:endParaRPr>
          </a:p>
        </p:txBody>
      </p:sp>
      <p:sp>
        <p:nvSpPr>
          <p:cNvPr id="18" name="Rectangle 17"/>
          <p:cNvSpPr/>
          <p:nvPr/>
        </p:nvSpPr>
        <p:spPr>
          <a:xfrm>
            <a:off x="457200" y="1447800"/>
            <a:ext cx="8382000" cy="4585871"/>
          </a:xfrm>
          <a:prstGeom prst="rect">
            <a:avLst/>
          </a:prstGeom>
        </p:spPr>
        <p:txBody>
          <a:bodyPr wrap="square">
            <a:spAutoFit/>
          </a:bodyPr>
          <a:lstStyle/>
          <a:p>
            <a:pPr>
              <a:spcAft>
                <a:spcPts val="600"/>
              </a:spcAft>
              <a:buFont typeface="Wingdings" pitchFamily="2" charset="2"/>
              <a:buChar char="Ø"/>
              <a:defRPr/>
            </a:pPr>
            <a:endParaRPr lang="en-US" dirty="0">
              <a:solidFill>
                <a:schemeClr val="accent2">
                  <a:lumMod val="50000"/>
                </a:schemeClr>
              </a:solidFill>
              <a:latin typeface="Cambria" pitchFamily="18" charset="0"/>
            </a:endParaRPr>
          </a:p>
          <a:p>
            <a:pPr>
              <a:spcAft>
                <a:spcPts val="600"/>
              </a:spcAft>
              <a:buFont typeface="Wingdings" pitchFamily="2" charset="2"/>
              <a:buChar char="Ø"/>
              <a:defRPr/>
            </a:pPr>
            <a:r>
              <a:rPr lang="en-US" dirty="0">
                <a:solidFill>
                  <a:schemeClr val="accent2">
                    <a:lumMod val="50000"/>
                  </a:schemeClr>
                </a:solidFill>
                <a:latin typeface="Cambria" pitchFamily="18" charset="0"/>
              </a:rPr>
              <a:t> ETSI (European Telecommunications Standards Institute) </a:t>
            </a:r>
          </a:p>
          <a:p>
            <a:pPr>
              <a:spcAft>
                <a:spcPts val="600"/>
              </a:spcAft>
              <a:buFont typeface="Wingdings" pitchFamily="2" charset="2"/>
              <a:buChar char="Ø"/>
              <a:defRPr/>
            </a:pPr>
            <a:r>
              <a:rPr lang="en-US" dirty="0">
                <a:solidFill>
                  <a:schemeClr val="accent2">
                    <a:lumMod val="50000"/>
                  </a:schemeClr>
                </a:solidFill>
                <a:latin typeface="Cambria" pitchFamily="18" charset="0"/>
              </a:rPr>
              <a:t> ESI (Electronic Signatures and Infrastructures);</a:t>
            </a:r>
          </a:p>
          <a:p>
            <a:pPr>
              <a:spcAft>
                <a:spcPts val="600"/>
              </a:spcAft>
              <a:buFont typeface="Wingdings" pitchFamily="2" charset="2"/>
              <a:buChar char="Ø"/>
              <a:defRPr/>
            </a:pPr>
            <a:r>
              <a:rPr lang="en-US" dirty="0">
                <a:solidFill>
                  <a:schemeClr val="accent2">
                    <a:lumMod val="50000"/>
                  </a:schemeClr>
                </a:solidFill>
                <a:latin typeface="Cambria" pitchFamily="18" charset="0"/>
              </a:rPr>
              <a:t>standards CEN/ISSS and documents CWA (CEN Workshop Agreement);</a:t>
            </a:r>
          </a:p>
          <a:p>
            <a:pPr>
              <a:spcAft>
                <a:spcPts val="600"/>
              </a:spcAft>
              <a:buFont typeface="Wingdings" pitchFamily="2" charset="2"/>
              <a:buChar char="Ø"/>
              <a:defRPr/>
            </a:pPr>
            <a:r>
              <a:rPr lang="en-US" dirty="0">
                <a:solidFill>
                  <a:schemeClr val="accent2">
                    <a:lumMod val="50000"/>
                  </a:schemeClr>
                </a:solidFill>
                <a:latin typeface="Cambria" pitchFamily="18" charset="0"/>
              </a:rPr>
              <a:t>Standards EESSI SG (European Electronic Signatures </a:t>
            </a:r>
            <a:r>
              <a:rPr lang="en-US" dirty="0" err="1" smtClean="0">
                <a:solidFill>
                  <a:schemeClr val="accent2">
                    <a:lumMod val="50000"/>
                  </a:schemeClr>
                </a:solidFill>
                <a:latin typeface="Cambria" pitchFamily="18" charset="0"/>
              </a:rPr>
              <a:t>Standardi</a:t>
            </a:r>
            <a:r>
              <a:rPr lang="x-none" dirty="0" smtClean="0">
                <a:solidFill>
                  <a:schemeClr val="accent2">
                    <a:lumMod val="50000"/>
                  </a:schemeClr>
                </a:solidFill>
                <a:latin typeface="Cambria" pitchFamily="18" charset="0"/>
              </a:rPr>
              <a:t>s</a:t>
            </a:r>
            <a:r>
              <a:rPr lang="en-US" dirty="0" err="1" smtClean="0">
                <a:solidFill>
                  <a:schemeClr val="accent2">
                    <a:lumMod val="50000"/>
                  </a:schemeClr>
                </a:solidFill>
                <a:latin typeface="Cambria" pitchFamily="18" charset="0"/>
              </a:rPr>
              <a:t>ation</a:t>
            </a:r>
            <a:r>
              <a:rPr lang="en-US" dirty="0" smtClean="0">
                <a:solidFill>
                  <a:schemeClr val="accent2">
                    <a:lumMod val="50000"/>
                  </a:schemeClr>
                </a:solidFill>
                <a:latin typeface="Cambria" pitchFamily="18" charset="0"/>
              </a:rPr>
              <a:t> </a:t>
            </a:r>
            <a:r>
              <a:rPr lang="en-US" dirty="0">
                <a:solidFill>
                  <a:schemeClr val="accent2">
                    <a:lumMod val="50000"/>
                  </a:schemeClr>
                </a:solidFill>
                <a:latin typeface="Cambria" pitchFamily="18" charset="0"/>
              </a:rPr>
              <a:t>Initiative Steering Group)</a:t>
            </a:r>
          </a:p>
          <a:p>
            <a:pPr>
              <a:spcAft>
                <a:spcPts val="600"/>
              </a:spcAft>
              <a:buFont typeface="Wingdings" pitchFamily="2" charset="2"/>
              <a:buChar char="Ø"/>
              <a:defRPr/>
            </a:pPr>
            <a:r>
              <a:rPr lang="en-US" dirty="0">
                <a:solidFill>
                  <a:schemeClr val="accent2">
                    <a:lumMod val="50000"/>
                  </a:schemeClr>
                </a:solidFill>
                <a:latin typeface="Cambria" pitchFamily="18" charset="0"/>
              </a:rPr>
              <a:t>documents IETF RFC (Request for Comments);</a:t>
            </a:r>
          </a:p>
          <a:p>
            <a:pPr>
              <a:spcAft>
                <a:spcPts val="600"/>
              </a:spcAft>
              <a:buFont typeface="Wingdings" pitchFamily="2" charset="2"/>
              <a:buChar char="Ø"/>
              <a:defRPr/>
            </a:pPr>
            <a:r>
              <a:rPr lang="en-US" dirty="0">
                <a:solidFill>
                  <a:schemeClr val="accent2">
                    <a:lumMod val="50000"/>
                  </a:schemeClr>
                </a:solidFill>
                <a:latin typeface="Cambria" pitchFamily="18" charset="0"/>
              </a:rPr>
              <a:t>documents and recommendations of the company RSA Data Security PKCS (Public Key Cryptographic Standards);</a:t>
            </a:r>
          </a:p>
          <a:p>
            <a:pPr>
              <a:spcAft>
                <a:spcPts val="600"/>
              </a:spcAft>
              <a:buFont typeface="Wingdings" pitchFamily="2" charset="2"/>
              <a:buChar char="Ø"/>
              <a:defRPr/>
            </a:pPr>
            <a:r>
              <a:rPr lang="en-US" dirty="0">
                <a:solidFill>
                  <a:schemeClr val="accent2">
                    <a:lumMod val="50000"/>
                  </a:schemeClr>
                </a:solidFill>
                <a:latin typeface="Cambria" pitchFamily="18" charset="0"/>
              </a:rPr>
              <a:t>Common Criteria (for Information Technology Security Evaluation) in section EAL (Evaluation Assurance Level);</a:t>
            </a:r>
          </a:p>
          <a:p>
            <a:pPr>
              <a:spcAft>
                <a:spcPts val="600"/>
              </a:spcAft>
              <a:buFont typeface="Wingdings" pitchFamily="2" charset="2"/>
              <a:buChar char="Ø"/>
              <a:defRPr/>
            </a:pPr>
            <a:r>
              <a:rPr lang="en-US" dirty="0">
                <a:solidFill>
                  <a:schemeClr val="accent2">
                    <a:lumMod val="50000"/>
                  </a:schemeClr>
                </a:solidFill>
                <a:latin typeface="Cambria" pitchFamily="18" charset="0"/>
              </a:rPr>
              <a:t>American standards FIPS 140-1 (determined by the standardization body:  National Institute of Standards and Technology - Federal Information Processing Standards), as well as standards FIPS 140-2.</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 Same Side Corner Rectangle 14"/>
          <p:cNvSpPr/>
          <p:nvPr/>
        </p:nvSpPr>
        <p:spPr>
          <a:xfrm rot="10800000">
            <a:off x="0" y="6400800"/>
            <a:ext cx="9144000" cy="457200"/>
          </a:xfrm>
          <a:prstGeom prst="round2SameRect">
            <a:avLst>
              <a:gd name="adj1" fmla="val 31543"/>
              <a:gd name="adj2" fmla="val 0"/>
            </a:avLst>
          </a:prstGeom>
          <a:solidFill>
            <a:schemeClr val="accent2">
              <a:lumMod val="20000"/>
              <a:lumOff val="80000"/>
            </a:schemeClr>
          </a:solidFill>
          <a:ln>
            <a:noFill/>
          </a:ln>
          <a:effectLst>
            <a:outerShdw blurRad="50800" dist="38100" dir="16200000" rotWithShape="0">
              <a:schemeClr val="accent2">
                <a:lumMod val="60000"/>
                <a:lumOff val="40000"/>
                <a:alpha val="6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ound Same Side Corner Rectangle 13"/>
          <p:cNvSpPr/>
          <p:nvPr/>
        </p:nvSpPr>
        <p:spPr>
          <a:xfrm>
            <a:off x="0" y="0"/>
            <a:ext cx="9144000" cy="533400"/>
          </a:xfrm>
          <a:prstGeom prst="round2SameRect">
            <a:avLst>
              <a:gd name="adj1" fmla="val 18309"/>
              <a:gd name="adj2" fmla="val 0"/>
            </a:avLst>
          </a:prstGeom>
          <a:solidFill>
            <a:schemeClr val="accent2">
              <a:lumMod val="50000"/>
            </a:schemeClr>
          </a:solidFill>
          <a:ln>
            <a:noFill/>
          </a:ln>
          <a:effectLst>
            <a:outerShdw blurRad="50800" dist="38100" dir="5400000" algn="t" rotWithShape="0">
              <a:schemeClr val="accent2">
                <a:lumMod val="60000"/>
                <a:lumOff val="40000"/>
                <a:alpha val="6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4288" indent="-14288" fontAlgn="auto">
              <a:spcBef>
                <a:spcPts val="0"/>
              </a:spcBef>
              <a:spcAft>
                <a:spcPct val="40000"/>
              </a:spcAft>
              <a:buClr>
                <a:srgbClr val="FF0000"/>
              </a:buClr>
              <a:defRPr/>
            </a:pPr>
            <a:r>
              <a:rPr lang="sr-Latn-CS" b="1" dirty="0">
                <a:solidFill>
                  <a:schemeClr val="accent2">
                    <a:lumMod val="20000"/>
                    <a:lumOff val="80000"/>
                  </a:schemeClr>
                </a:solidFill>
                <a:latin typeface="Cambria" pitchFamily="18" charset="0"/>
                <a:cs typeface="Arial" charset="0"/>
              </a:rPr>
              <a:t>Chapter </a:t>
            </a:r>
            <a:r>
              <a:rPr lang="en-US" b="1" dirty="0">
                <a:solidFill>
                  <a:schemeClr val="accent2">
                    <a:lumMod val="20000"/>
                    <a:lumOff val="80000"/>
                  </a:schemeClr>
                </a:solidFill>
                <a:latin typeface="Cambria" pitchFamily="18" charset="0"/>
                <a:cs typeface="Arial" charset="0"/>
              </a:rPr>
              <a:t>10</a:t>
            </a:r>
            <a:r>
              <a:rPr lang="sr-Latn-CS" b="1" dirty="0">
                <a:solidFill>
                  <a:schemeClr val="accent2">
                    <a:lumMod val="20000"/>
                    <a:lumOff val="80000"/>
                  </a:schemeClr>
                </a:solidFill>
                <a:latin typeface="Cambria" pitchFamily="18" charset="0"/>
                <a:cs typeface="Arial" charset="0"/>
              </a:rPr>
              <a:t>: Information society and media</a:t>
            </a:r>
            <a:endParaRPr lang="en-US" b="1" dirty="0">
              <a:solidFill>
                <a:schemeClr val="accent2">
                  <a:lumMod val="20000"/>
                  <a:lumOff val="80000"/>
                </a:schemeClr>
              </a:solidFill>
              <a:latin typeface="Cambria" pitchFamily="18" charset="0"/>
              <a:cs typeface="Arial" charset="0"/>
            </a:endParaRPr>
          </a:p>
        </p:txBody>
      </p:sp>
      <p:grpSp>
        <p:nvGrpSpPr>
          <p:cNvPr id="9220" name="Group 34"/>
          <p:cNvGrpSpPr>
            <a:grpSpLocks/>
          </p:cNvGrpSpPr>
          <p:nvPr/>
        </p:nvGrpSpPr>
        <p:grpSpPr bwMode="auto">
          <a:xfrm>
            <a:off x="7904163" y="-4763"/>
            <a:ext cx="1211262" cy="385763"/>
            <a:chOff x="7814716" y="-5258"/>
            <a:chExt cx="1210767" cy="460280"/>
          </a:xfrm>
        </p:grpSpPr>
        <p:sp>
          <p:nvSpPr>
            <p:cNvPr id="24" name="5-Point Star 23"/>
            <p:cNvSpPr/>
            <p:nvPr/>
          </p:nvSpPr>
          <p:spPr>
            <a:xfrm rot="165688">
              <a:off x="7814716" y="-5258"/>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5-Point Star 29"/>
            <p:cNvSpPr/>
            <p:nvPr/>
          </p:nvSpPr>
          <p:spPr>
            <a:xfrm rot="165688">
              <a:off x="7996034" y="175717"/>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5-Point Star 30"/>
            <p:cNvSpPr/>
            <p:nvPr/>
          </p:nvSpPr>
          <p:spPr>
            <a:xfrm rot="165688">
              <a:off x="8224634" y="261442"/>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5-Point Star 31"/>
            <p:cNvSpPr/>
            <p:nvPr/>
          </p:nvSpPr>
          <p:spPr>
            <a:xfrm rot="165688">
              <a:off x="8462757" y="261440"/>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5-Point Star 32"/>
            <p:cNvSpPr/>
            <p:nvPr/>
          </p:nvSpPr>
          <p:spPr>
            <a:xfrm rot="165688">
              <a:off x="8843757" y="4266"/>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 name="5-Point Star 33"/>
            <p:cNvSpPr/>
            <p:nvPr/>
          </p:nvSpPr>
          <p:spPr>
            <a:xfrm rot="165688">
              <a:off x="8672308" y="166190"/>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6" name="Rectangle 35"/>
          <p:cNvSpPr/>
          <p:nvPr/>
        </p:nvSpPr>
        <p:spPr>
          <a:xfrm>
            <a:off x="381000" y="4495800"/>
            <a:ext cx="8382000" cy="923925"/>
          </a:xfrm>
          <a:prstGeom prst="rect">
            <a:avLst/>
          </a:prstGeom>
        </p:spPr>
        <p:txBody>
          <a:bodyPr>
            <a:spAutoFit/>
          </a:bodyPr>
          <a:lstStyle/>
          <a:p>
            <a:pPr marL="814388" indent="-450850" algn="ctr" fontAlgn="auto">
              <a:spcBef>
                <a:spcPts val="0"/>
              </a:spcBef>
              <a:spcAft>
                <a:spcPts val="0"/>
              </a:spcAft>
              <a:defRPr/>
            </a:pPr>
            <a:endParaRPr lang="en-US" b="1" dirty="0">
              <a:solidFill>
                <a:schemeClr val="accent2">
                  <a:lumMod val="50000"/>
                </a:schemeClr>
              </a:solidFill>
              <a:latin typeface="Cambria" pitchFamily="18" charset="0"/>
              <a:cs typeface="+mn-cs"/>
            </a:endParaRPr>
          </a:p>
          <a:p>
            <a:pPr marL="814388" indent="-450850" algn="ctr" fontAlgn="auto">
              <a:spcBef>
                <a:spcPts val="0"/>
              </a:spcBef>
              <a:spcAft>
                <a:spcPts val="0"/>
              </a:spcAft>
              <a:defRPr/>
            </a:pPr>
            <a:endParaRPr lang="en-US" b="1" dirty="0">
              <a:solidFill>
                <a:schemeClr val="accent2">
                  <a:lumMod val="50000"/>
                </a:schemeClr>
              </a:solidFill>
              <a:latin typeface="Cambria" pitchFamily="18" charset="0"/>
              <a:cs typeface="+mn-cs"/>
            </a:endParaRPr>
          </a:p>
          <a:p>
            <a:pPr marL="814388" indent="-450850" algn="ctr" fontAlgn="auto">
              <a:spcBef>
                <a:spcPts val="0"/>
              </a:spcBef>
              <a:spcAft>
                <a:spcPts val="0"/>
              </a:spcAft>
              <a:defRPr/>
            </a:pPr>
            <a:endParaRPr lang="en-US" b="1" dirty="0">
              <a:solidFill>
                <a:schemeClr val="accent2">
                  <a:lumMod val="50000"/>
                </a:schemeClr>
              </a:solidFill>
              <a:latin typeface="Cambria" pitchFamily="18" charset="0"/>
              <a:cs typeface="+mn-cs"/>
            </a:endParaRPr>
          </a:p>
        </p:txBody>
      </p:sp>
      <p:pic>
        <p:nvPicPr>
          <p:cNvPr id="9222" name="Picture 4" descr="C:\Documents and Settings\alen.nikezic\Desktop\MUPIJU-Stari komp\Press clipping\montenegro grb.wmf"/>
          <p:cNvPicPr>
            <a:picLocks noChangeAspect="1" noChangeArrowheads="1"/>
          </p:cNvPicPr>
          <p:nvPr/>
        </p:nvPicPr>
        <p:blipFill>
          <a:blip r:embed="rId2" cstate="print"/>
          <a:srcRect/>
          <a:stretch>
            <a:fillRect/>
          </a:stretch>
        </p:blipFill>
        <p:spPr bwMode="auto">
          <a:xfrm>
            <a:off x="66675" y="6362700"/>
            <a:ext cx="508000" cy="503238"/>
          </a:xfrm>
          <a:prstGeom prst="rect">
            <a:avLst/>
          </a:prstGeom>
          <a:noFill/>
          <a:ln w="9525">
            <a:noFill/>
            <a:miter lim="800000"/>
            <a:headEnd/>
            <a:tailEnd/>
          </a:ln>
        </p:spPr>
      </p:pic>
      <p:sp>
        <p:nvSpPr>
          <p:cNvPr id="20" name="Rectangle 19"/>
          <p:cNvSpPr/>
          <p:nvPr/>
        </p:nvSpPr>
        <p:spPr>
          <a:xfrm>
            <a:off x="498475" y="6415088"/>
            <a:ext cx="4564063" cy="400050"/>
          </a:xfrm>
          <a:prstGeom prst="rect">
            <a:avLst/>
          </a:prstGeom>
        </p:spPr>
        <p:txBody>
          <a:bodyPr wrap="none">
            <a:spAutoFit/>
          </a:bodyPr>
          <a:lstStyle/>
          <a:p>
            <a:pPr fontAlgn="auto">
              <a:spcBef>
                <a:spcPts val="0"/>
              </a:spcBef>
              <a:spcAft>
                <a:spcPts val="0"/>
              </a:spcAft>
              <a:defRPr/>
            </a:pPr>
            <a:r>
              <a:rPr lang="sr-Latn-CS" sz="1000" b="1" dirty="0">
                <a:solidFill>
                  <a:schemeClr val="accent2">
                    <a:lumMod val="75000"/>
                  </a:schemeClr>
                </a:solidFill>
                <a:latin typeface="Cambria" pitchFamily="18" charset="0"/>
                <a:cs typeface="+mn-cs"/>
              </a:rPr>
              <a:t>M O N T E N E G R O</a:t>
            </a:r>
          </a:p>
          <a:p>
            <a:pPr fontAlgn="auto">
              <a:spcBef>
                <a:spcPts val="0"/>
              </a:spcBef>
              <a:spcAft>
                <a:spcPts val="0"/>
              </a:spcAft>
              <a:defRPr/>
            </a:pPr>
            <a:r>
              <a:rPr lang="en-GB" sz="1000" b="1" dirty="0">
                <a:solidFill>
                  <a:schemeClr val="accent2">
                    <a:lumMod val="75000"/>
                  </a:schemeClr>
                </a:solidFill>
                <a:latin typeface="Cambria" pitchFamily="18" charset="0"/>
                <a:cs typeface="+mn-cs"/>
              </a:rPr>
              <a:t>Negotiating Team for the Accession of  </a:t>
            </a:r>
            <a:r>
              <a:rPr lang="sr-Latn-CS" sz="1000" b="1" dirty="0">
                <a:solidFill>
                  <a:schemeClr val="accent2">
                    <a:lumMod val="75000"/>
                  </a:schemeClr>
                </a:solidFill>
                <a:latin typeface="Cambria" pitchFamily="18" charset="0"/>
                <a:cs typeface="+mn-cs"/>
              </a:rPr>
              <a:t>Montenegro </a:t>
            </a:r>
            <a:r>
              <a:rPr lang="en-GB" sz="1000" b="1" dirty="0">
                <a:solidFill>
                  <a:schemeClr val="accent2">
                    <a:lumMod val="75000"/>
                  </a:schemeClr>
                </a:solidFill>
                <a:latin typeface="Cambria" pitchFamily="18" charset="0"/>
                <a:cs typeface="+mn-cs"/>
              </a:rPr>
              <a:t>to the European Union</a:t>
            </a:r>
            <a:r>
              <a:rPr lang="sr-Latn-CS" sz="1000" b="1" dirty="0">
                <a:solidFill>
                  <a:schemeClr val="accent2">
                    <a:lumMod val="75000"/>
                  </a:schemeClr>
                </a:solidFill>
                <a:latin typeface="Cambria" pitchFamily="18" charset="0"/>
                <a:cs typeface="+mn-cs"/>
              </a:rPr>
              <a:t> </a:t>
            </a:r>
            <a:endParaRPr lang="en-US" sz="1000" dirty="0">
              <a:solidFill>
                <a:schemeClr val="accent2">
                  <a:lumMod val="75000"/>
                </a:schemeClr>
              </a:solidFill>
              <a:latin typeface="+mn-lt"/>
              <a:cs typeface="+mn-cs"/>
            </a:endParaRPr>
          </a:p>
        </p:txBody>
      </p:sp>
      <p:sp>
        <p:nvSpPr>
          <p:cNvPr id="16" name="Rectangle 15"/>
          <p:cNvSpPr/>
          <p:nvPr/>
        </p:nvSpPr>
        <p:spPr>
          <a:xfrm>
            <a:off x="5943600" y="6400800"/>
            <a:ext cx="3200400" cy="457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chemeClr val="accent2">
                    <a:lumMod val="50000"/>
                  </a:schemeClr>
                </a:solidFill>
              </a:rPr>
              <a:t>Chapter </a:t>
            </a:r>
            <a:r>
              <a:rPr lang="x-none" sz="1100" b="1" dirty="0">
                <a:solidFill>
                  <a:schemeClr val="accent2">
                    <a:lumMod val="50000"/>
                  </a:schemeClr>
                </a:solidFill>
              </a:rPr>
              <a:t>10</a:t>
            </a:r>
            <a:r>
              <a:rPr lang="en-US" sz="1100" b="1" dirty="0">
                <a:solidFill>
                  <a:schemeClr val="accent2">
                    <a:lumMod val="50000"/>
                  </a:schemeClr>
                </a:solidFill>
              </a:rPr>
              <a:t>: </a:t>
            </a:r>
            <a:r>
              <a:rPr lang="x-none" sz="1100" b="1" dirty="0">
                <a:solidFill>
                  <a:schemeClr val="accent2">
                    <a:lumMod val="50000"/>
                  </a:schemeClr>
                </a:solidFill>
              </a:rPr>
              <a:t> INFORMATION SOCIETY AND MEDIA</a:t>
            </a:r>
            <a:endParaRPr lang="pl-PL" sz="1100" b="1" dirty="0">
              <a:solidFill>
                <a:schemeClr val="accent2">
                  <a:lumMod val="50000"/>
                </a:schemeClr>
              </a:solidFill>
            </a:endParaRPr>
          </a:p>
        </p:txBody>
      </p:sp>
      <p:pic>
        <p:nvPicPr>
          <p:cNvPr id="9225" name="Picture 18" descr="EU MN logo"/>
          <p:cNvPicPr>
            <a:picLocks noChangeAspect="1" noChangeArrowheads="1"/>
          </p:cNvPicPr>
          <p:nvPr/>
        </p:nvPicPr>
        <p:blipFill>
          <a:blip r:embed="rId3" cstate="print"/>
          <a:srcRect/>
          <a:stretch>
            <a:fillRect/>
          </a:stretch>
        </p:blipFill>
        <p:spPr bwMode="auto">
          <a:xfrm>
            <a:off x="152400" y="609600"/>
            <a:ext cx="1219200" cy="685800"/>
          </a:xfrm>
          <a:prstGeom prst="rect">
            <a:avLst/>
          </a:prstGeom>
          <a:noFill/>
          <a:ln w="9525">
            <a:noFill/>
            <a:miter lim="800000"/>
            <a:headEnd/>
            <a:tailEnd/>
          </a:ln>
        </p:spPr>
      </p:pic>
      <p:sp>
        <p:nvSpPr>
          <p:cNvPr id="17" name="Rectangle 16"/>
          <p:cNvSpPr/>
          <p:nvPr/>
        </p:nvSpPr>
        <p:spPr>
          <a:xfrm>
            <a:off x="457200" y="1371600"/>
            <a:ext cx="8458200" cy="6001643"/>
          </a:xfrm>
          <a:prstGeom prst="rect">
            <a:avLst/>
          </a:prstGeom>
        </p:spPr>
        <p:txBody>
          <a:bodyPr wrap="square">
            <a:spAutoFit/>
          </a:bodyPr>
          <a:lstStyle/>
          <a:p>
            <a:pPr algn="just">
              <a:buFont typeface="Wingdings" pitchFamily="2" charset="2"/>
              <a:buChar char="Ø"/>
              <a:defRPr/>
            </a:pPr>
            <a:endParaRPr lang="en-GB" sz="1600" dirty="0">
              <a:solidFill>
                <a:schemeClr val="accent2">
                  <a:lumMod val="50000"/>
                </a:schemeClr>
              </a:solidFill>
              <a:latin typeface="Cambria" pitchFamily="18" charset="0"/>
            </a:endParaRPr>
          </a:p>
          <a:p>
            <a:pPr algn="just">
              <a:buFont typeface="Wingdings" pitchFamily="2" charset="2"/>
              <a:buChar char="Ø"/>
              <a:defRPr/>
            </a:pPr>
            <a:r>
              <a:rPr lang="en-GB" sz="1600" dirty="0">
                <a:solidFill>
                  <a:schemeClr val="accent2">
                    <a:lumMod val="50000"/>
                  </a:schemeClr>
                </a:solidFill>
                <a:latin typeface="Cambria" pitchFamily="18" charset="0"/>
                <a:ea typeface="Calibri" pitchFamily="34" charset="0"/>
              </a:rPr>
              <a:t>Definitions:</a:t>
            </a:r>
            <a:endParaRPr lang="en-US" sz="1600" dirty="0">
              <a:solidFill>
                <a:schemeClr val="accent2">
                  <a:lumMod val="50000"/>
                </a:schemeClr>
              </a:solidFill>
              <a:latin typeface="Cambria" pitchFamily="18" charset="0"/>
              <a:ea typeface="Calibri" pitchFamily="34" charset="0"/>
            </a:endParaRPr>
          </a:p>
          <a:p>
            <a:pPr algn="just">
              <a:buFont typeface="Wingdings" pitchFamily="2" charset="2"/>
              <a:buChar char="Ø"/>
              <a:defRPr/>
            </a:pPr>
            <a:r>
              <a:rPr lang="en-US" sz="1600" dirty="0">
                <a:solidFill>
                  <a:schemeClr val="accent2">
                    <a:lumMod val="50000"/>
                  </a:schemeClr>
                </a:solidFill>
                <a:latin typeface="Cambria" pitchFamily="18" charset="0"/>
              </a:rPr>
              <a:t>    Electronic signature</a:t>
            </a:r>
          </a:p>
          <a:p>
            <a:pPr algn="just">
              <a:buFont typeface="Wingdings" pitchFamily="2" charset="2"/>
              <a:buChar char="Ø"/>
              <a:defRPr/>
            </a:pPr>
            <a:r>
              <a:rPr lang="en-US" sz="1600" dirty="0">
                <a:solidFill>
                  <a:schemeClr val="accent2">
                    <a:lumMod val="50000"/>
                  </a:schemeClr>
                </a:solidFill>
                <a:latin typeface="Cambria" pitchFamily="18" charset="0"/>
              </a:rPr>
              <a:t>    Advanced electronic signature </a:t>
            </a:r>
          </a:p>
          <a:p>
            <a:pPr algn="just">
              <a:buFont typeface="Wingdings" pitchFamily="2" charset="2"/>
              <a:buChar char="Ø"/>
              <a:defRPr/>
            </a:pPr>
            <a:r>
              <a:rPr lang="en-US" sz="1600" dirty="0">
                <a:solidFill>
                  <a:schemeClr val="accent2">
                    <a:lumMod val="50000"/>
                  </a:schemeClr>
                </a:solidFill>
                <a:latin typeface="Cambria" pitchFamily="18" charset="0"/>
              </a:rPr>
              <a:t>    Certification service provider</a:t>
            </a:r>
          </a:p>
          <a:p>
            <a:pPr algn="just">
              <a:buFont typeface="Wingdings" pitchFamily="2" charset="2"/>
              <a:buChar char="Ø"/>
              <a:defRPr/>
            </a:pPr>
            <a:r>
              <a:rPr lang="en-US" sz="1600" i="1" dirty="0">
                <a:solidFill>
                  <a:schemeClr val="accent2">
                    <a:lumMod val="50000"/>
                  </a:schemeClr>
                </a:solidFill>
                <a:latin typeface="Cambria" pitchFamily="18" charset="0"/>
              </a:rPr>
              <a:t>    Etc.</a:t>
            </a:r>
          </a:p>
          <a:p>
            <a:pPr algn="just">
              <a:buFont typeface="Wingdings" pitchFamily="2" charset="2"/>
              <a:buChar char="Ø"/>
              <a:defRPr/>
            </a:pPr>
            <a:endParaRPr lang="en-US" sz="1600" i="1" dirty="0">
              <a:solidFill>
                <a:schemeClr val="accent2">
                  <a:lumMod val="50000"/>
                </a:schemeClr>
              </a:solidFill>
              <a:latin typeface="Cambria" pitchFamily="18" charset="0"/>
            </a:endParaRPr>
          </a:p>
          <a:p>
            <a:pPr algn="just">
              <a:buFont typeface="Wingdings" pitchFamily="2" charset="2"/>
              <a:buChar char="Ø"/>
              <a:defRPr/>
            </a:pPr>
            <a:r>
              <a:rPr lang="en-US" sz="1600" i="1" dirty="0">
                <a:solidFill>
                  <a:schemeClr val="accent2">
                    <a:lumMod val="50000"/>
                  </a:schemeClr>
                </a:solidFill>
                <a:latin typeface="Cambria" pitchFamily="18" charset="0"/>
              </a:rPr>
              <a:t>Article 2</a:t>
            </a:r>
          </a:p>
          <a:p>
            <a:pPr algn="just">
              <a:buFont typeface="Wingdings" pitchFamily="2" charset="2"/>
              <a:buChar char="Ø"/>
              <a:defRPr/>
            </a:pPr>
            <a:endParaRPr lang="en-GB" sz="1600" dirty="0">
              <a:solidFill>
                <a:schemeClr val="accent2">
                  <a:lumMod val="50000"/>
                </a:schemeClr>
              </a:solidFill>
              <a:latin typeface="Cambria" pitchFamily="18" charset="0"/>
            </a:endParaRPr>
          </a:p>
          <a:p>
            <a:pPr algn="just">
              <a:buFont typeface="Wingdings" pitchFamily="2" charset="2"/>
              <a:buChar char="Ø"/>
              <a:defRPr/>
            </a:pPr>
            <a:endParaRPr lang="en-GB" sz="1600" dirty="0">
              <a:solidFill>
                <a:schemeClr val="accent2">
                  <a:lumMod val="50000"/>
                </a:schemeClr>
              </a:solidFill>
              <a:latin typeface="Cambria" pitchFamily="18" charset="0"/>
            </a:endParaRPr>
          </a:p>
          <a:p>
            <a:pPr algn="just">
              <a:buFont typeface="Wingdings" pitchFamily="2" charset="2"/>
              <a:buChar char="Ø"/>
              <a:defRPr/>
            </a:pPr>
            <a:r>
              <a:rPr lang="en-US" sz="1600" dirty="0">
                <a:solidFill>
                  <a:schemeClr val="accent2">
                    <a:lumMod val="50000"/>
                  </a:schemeClr>
                </a:solidFill>
                <a:latin typeface="Cambria" pitchFamily="18" charset="0"/>
              </a:rPr>
              <a:t>Advanced electronic signature must:</a:t>
            </a:r>
          </a:p>
          <a:p>
            <a:pPr algn="just">
              <a:buFont typeface="Wingdings" pitchFamily="2" charset="2"/>
              <a:buChar char="Ø"/>
              <a:defRPr/>
            </a:pPr>
            <a:r>
              <a:rPr lang="en-US" sz="1600" dirty="0">
                <a:solidFill>
                  <a:schemeClr val="accent2">
                    <a:lumMod val="50000"/>
                  </a:schemeClr>
                </a:solidFill>
                <a:latin typeface="Cambria" pitchFamily="18" charset="0"/>
              </a:rPr>
              <a:t>  Be exclusively associated with the signatory;</a:t>
            </a:r>
          </a:p>
          <a:p>
            <a:pPr algn="just">
              <a:buFont typeface="Wingdings" pitchFamily="2" charset="2"/>
              <a:buChar char="Ø"/>
              <a:defRPr/>
            </a:pPr>
            <a:r>
              <a:rPr lang="en-US" sz="1600" dirty="0">
                <a:solidFill>
                  <a:schemeClr val="accent2">
                    <a:lumMod val="50000"/>
                  </a:schemeClr>
                </a:solidFill>
                <a:latin typeface="Cambria" pitchFamily="18" charset="0"/>
              </a:rPr>
              <a:t>  Clearly identify the signatory;</a:t>
            </a:r>
          </a:p>
          <a:p>
            <a:pPr algn="just">
              <a:buFont typeface="Wingdings" pitchFamily="2" charset="2"/>
              <a:buChar char="Ø"/>
              <a:defRPr/>
            </a:pPr>
            <a:r>
              <a:rPr lang="en-US" sz="1600" dirty="0">
                <a:solidFill>
                  <a:schemeClr val="accent2">
                    <a:lumMod val="50000"/>
                  </a:schemeClr>
                </a:solidFill>
                <a:latin typeface="Cambria" pitchFamily="18" charset="0"/>
              </a:rPr>
              <a:t>  Be created using means that a signatory can manage independently and that are exclusively under his supervision;</a:t>
            </a:r>
          </a:p>
          <a:p>
            <a:pPr algn="just">
              <a:buFont typeface="Wingdings" pitchFamily="2" charset="2"/>
              <a:buChar char="Ø"/>
              <a:defRPr/>
            </a:pPr>
            <a:r>
              <a:rPr lang="en-US" sz="1600" dirty="0">
                <a:solidFill>
                  <a:schemeClr val="accent2">
                    <a:lumMod val="50000"/>
                  </a:schemeClr>
                </a:solidFill>
                <a:latin typeface="Cambria" pitchFamily="18" charset="0"/>
              </a:rPr>
              <a:t>  Contain direct correlation with the data to which it refers in a manner that unambiguously provides an insight to any amendment to the original data.</a:t>
            </a:r>
          </a:p>
          <a:p>
            <a:pPr algn="just">
              <a:buFont typeface="Wingdings" pitchFamily="2" charset="2"/>
              <a:buChar char="Ø"/>
              <a:defRPr/>
            </a:pPr>
            <a:endParaRPr lang="en-US" sz="1600" dirty="0">
              <a:solidFill>
                <a:schemeClr val="accent2">
                  <a:lumMod val="50000"/>
                </a:schemeClr>
              </a:solidFill>
              <a:latin typeface="Cambria" pitchFamily="18" charset="0"/>
            </a:endParaRPr>
          </a:p>
          <a:p>
            <a:pPr algn="just">
              <a:buFont typeface="Wingdings" pitchFamily="2" charset="2"/>
              <a:buChar char="Ø"/>
              <a:defRPr/>
            </a:pPr>
            <a:r>
              <a:rPr lang="en-US" sz="1600" i="1" dirty="0">
                <a:solidFill>
                  <a:schemeClr val="accent2">
                    <a:lumMod val="50000"/>
                  </a:schemeClr>
                </a:solidFill>
                <a:latin typeface="Cambria" pitchFamily="18" charset="0"/>
              </a:rPr>
              <a:t>Article 8</a:t>
            </a:r>
          </a:p>
          <a:p>
            <a:pPr algn="just">
              <a:buFont typeface="Wingdings" pitchFamily="2" charset="2"/>
              <a:buChar char="Ø"/>
              <a:defRPr/>
            </a:pPr>
            <a:endParaRPr lang="en-GB" sz="1600" dirty="0">
              <a:solidFill>
                <a:schemeClr val="accent2">
                  <a:lumMod val="50000"/>
                </a:schemeClr>
              </a:solidFill>
              <a:latin typeface="Cambria" pitchFamily="18" charset="0"/>
            </a:endParaRPr>
          </a:p>
          <a:p>
            <a:pPr algn="just">
              <a:buFont typeface="Wingdings" pitchFamily="2" charset="2"/>
              <a:buChar char="Ø"/>
              <a:defRPr/>
            </a:pPr>
            <a:endParaRPr lang="en-GB" sz="1600" dirty="0">
              <a:solidFill>
                <a:schemeClr val="accent2">
                  <a:lumMod val="50000"/>
                </a:schemeClr>
              </a:solidFill>
              <a:latin typeface="Cambria" pitchFamily="18" charset="0"/>
            </a:endParaRPr>
          </a:p>
          <a:p>
            <a:pPr algn="just" fontAlgn="auto">
              <a:spcBef>
                <a:spcPts val="0"/>
              </a:spcBef>
              <a:spcAft>
                <a:spcPts val="0"/>
              </a:spcAft>
              <a:buFont typeface="Wingdings" pitchFamily="2" charset="2"/>
              <a:buChar char="Ø"/>
              <a:defRPr/>
            </a:pPr>
            <a:endParaRPr lang="en-GB" sz="1600" u="sng" dirty="0">
              <a:solidFill>
                <a:schemeClr val="accent2">
                  <a:lumMod val="50000"/>
                </a:schemeClr>
              </a:solidFill>
              <a:latin typeface="Cambria" pitchFamily="18" charset="0"/>
            </a:endParaRPr>
          </a:p>
          <a:p>
            <a:pPr algn="just" fontAlgn="auto">
              <a:spcBef>
                <a:spcPts val="0"/>
              </a:spcBef>
              <a:spcAft>
                <a:spcPts val="0"/>
              </a:spcAft>
              <a:buFont typeface="Wingdings" pitchFamily="2" charset="2"/>
              <a:buChar char="Ø"/>
              <a:defRPr/>
            </a:pPr>
            <a:endParaRPr lang="x-none" sz="1600" dirty="0">
              <a:solidFill>
                <a:schemeClr val="accent2">
                  <a:lumMod val="50000"/>
                </a:schemeClr>
              </a:solidFill>
              <a:latin typeface="Cambria" pitchFamily="18" charset="0"/>
            </a:endParaRPr>
          </a:p>
          <a:p>
            <a:pPr algn="just">
              <a:buFont typeface="Wingdings" pitchFamily="2" charset="2"/>
              <a:buChar char="Ø"/>
              <a:defRPr/>
            </a:pPr>
            <a:endParaRPr lang="en-GB" sz="1600" dirty="0">
              <a:latin typeface="Cambria" pitchFamily="18" charset="0"/>
            </a:endParaRPr>
          </a:p>
        </p:txBody>
      </p:sp>
      <p:sp>
        <p:nvSpPr>
          <p:cNvPr id="9227" name="Rectangle 17"/>
          <p:cNvSpPr>
            <a:spLocks noChangeArrowheads="1"/>
          </p:cNvSpPr>
          <p:nvPr/>
        </p:nvSpPr>
        <p:spPr bwMode="auto">
          <a:xfrm>
            <a:off x="2133600" y="609600"/>
            <a:ext cx="4572000" cy="646113"/>
          </a:xfrm>
          <a:prstGeom prst="rect">
            <a:avLst/>
          </a:prstGeom>
          <a:noFill/>
          <a:ln w="9525">
            <a:noFill/>
            <a:miter lim="800000"/>
            <a:headEnd/>
            <a:tailEnd/>
          </a:ln>
        </p:spPr>
        <p:txBody>
          <a:bodyPr>
            <a:spAutoFit/>
          </a:bodyPr>
          <a:lstStyle/>
          <a:p>
            <a:pPr algn="ctr"/>
            <a:r>
              <a:rPr lang="en-GB" b="1" dirty="0">
                <a:solidFill>
                  <a:srgbClr val="0000FF"/>
                </a:solidFill>
                <a:latin typeface="Cambria" pitchFamily="18" charset="0"/>
              </a:rPr>
              <a:t>Definitions</a:t>
            </a:r>
            <a:endParaRPr lang="en-GB" u="sng" dirty="0">
              <a:solidFill>
                <a:srgbClr val="0000FF"/>
              </a:solidFill>
              <a:latin typeface="Cambria" pitchFamily="18" charset="0"/>
              <a:ea typeface="Calibri" pitchFamily="34" charset="0"/>
              <a:cs typeface="Times New Roman" pitchFamily="18" charset="0"/>
              <a:hlinkClick r:id="rId4"/>
            </a:endParaRPr>
          </a:p>
          <a:p>
            <a:pPr algn="ctr"/>
            <a:r>
              <a:rPr lang="en-GB" u="sng" dirty="0">
                <a:solidFill>
                  <a:srgbClr val="0000FF"/>
                </a:solidFill>
                <a:latin typeface="Cambria" pitchFamily="18" charset="0"/>
                <a:ea typeface="Calibri" pitchFamily="34" charset="0"/>
                <a:cs typeface="Times New Roman" pitchFamily="18" charset="0"/>
                <a:hlinkClick r:id="rId4"/>
              </a:rPr>
              <a:t>Directive 1999/93/EC</a:t>
            </a:r>
            <a:r>
              <a:rPr lang="en-GB" dirty="0">
                <a:solidFill>
                  <a:srgbClr val="0000FF"/>
                </a:solidFill>
                <a:latin typeface="Cambria" pitchFamily="18" charset="0"/>
                <a:ea typeface="Calibri" pitchFamily="34" charset="0"/>
                <a:cs typeface="Times New Roman" pitchFamily="18" charset="0"/>
              </a:rPr>
              <a:t>- </a:t>
            </a:r>
            <a:r>
              <a:rPr lang="pl-PL" b="1" dirty="0">
                <a:solidFill>
                  <a:srgbClr val="0000FF"/>
                </a:solidFill>
                <a:latin typeface="Cambria" pitchFamily="18" charset="0"/>
              </a:rPr>
              <a:t> </a:t>
            </a:r>
            <a:r>
              <a:rPr lang="en-GB" dirty="0">
                <a:solidFill>
                  <a:srgbClr val="0000FF"/>
                </a:solidFill>
                <a:latin typeface="Cambria" pitchFamily="18" charset="0"/>
              </a:rPr>
              <a:t>Article</a:t>
            </a:r>
            <a:r>
              <a:rPr lang="pl-PL" dirty="0">
                <a:solidFill>
                  <a:srgbClr val="0000FF"/>
                </a:solidFill>
                <a:latin typeface="Cambria" pitchFamily="18" charset="0"/>
              </a:rPr>
              <a:t> 2</a:t>
            </a:r>
            <a:endParaRPr lang="en-US" dirty="0">
              <a:solidFill>
                <a:srgbClr val="0000FF"/>
              </a:solidFill>
              <a:latin typeface="Cambria"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 Same Side Corner Rectangle 14"/>
          <p:cNvSpPr/>
          <p:nvPr/>
        </p:nvSpPr>
        <p:spPr>
          <a:xfrm rot="10800000">
            <a:off x="0" y="6400800"/>
            <a:ext cx="9144000" cy="457200"/>
          </a:xfrm>
          <a:prstGeom prst="round2SameRect">
            <a:avLst>
              <a:gd name="adj1" fmla="val 31543"/>
              <a:gd name="adj2" fmla="val 0"/>
            </a:avLst>
          </a:prstGeom>
          <a:solidFill>
            <a:schemeClr val="accent2">
              <a:lumMod val="20000"/>
              <a:lumOff val="80000"/>
            </a:schemeClr>
          </a:solidFill>
          <a:ln>
            <a:noFill/>
          </a:ln>
          <a:effectLst>
            <a:outerShdw blurRad="50800" dist="38100" dir="16200000" rotWithShape="0">
              <a:schemeClr val="accent2">
                <a:lumMod val="60000"/>
                <a:lumOff val="40000"/>
                <a:alpha val="6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ound Same Side Corner Rectangle 13"/>
          <p:cNvSpPr/>
          <p:nvPr/>
        </p:nvSpPr>
        <p:spPr>
          <a:xfrm>
            <a:off x="0" y="0"/>
            <a:ext cx="9144000" cy="533400"/>
          </a:xfrm>
          <a:prstGeom prst="round2SameRect">
            <a:avLst>
              <a:gd name="adj1" fmla="val 18309"/>
              <a:gd name="adj2" fmla="val 0"/>
            </a:avLst>
          </a:prstGeom>
          <a:solidFill>
            <a:schemeClr val="accent2">
              <a:lumMod val="50000"/>
            </a:schemeClr>
          </a:solidFill>
          <a:ln>
            <a:noFill/>
          </a:ln>
          <a:effectLst>
            <a:outerShdw blurRad="50800" dist="38100" dir="5400000" algn="t" rotWithShape="0">
              <a:schemeClr val="accent2">
                <a:lumMod val="60000"/>
                <a:lumOff val="40000"/>
                <a:alpha val="6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4288" indent="-14288" fontAlgn="auto">
              <a:spcBef>
                <a:spcPts val="0"/>
              </a:spcBef>
              <a:spcAft>
                <a:spcPct val="40000"/>
              </a:spcAft>
              <a:buClr>
                <a:srgbClr val="FF0000"/>
              </a:buClr>
              <a:defRPr/>
            </a:pPr>
            <a:r>
              <a:rPr lang="sr-Latn-CS" b="1" dirty="0">
                <a:solidFill>
                  <a:schemeClr val="accent2">
                    <a:lumMod val="20000"/>
                    <a:lumOff val="80000"/>
                  </a:schemeClr>
                </a:solidFill>
                <a:latin typeface="Cambria" pitchFamily="18" charset="0"/>
                <a:cs typeface="Arial" charset="0"/>
              </a:rPr>
              <a:t>Chapter </a:t>
            </a:r>
            <a:r>
              <a:rPr lang="en-US" b="1" dirty="0">
                <a:solidFill>
                  <a:schemeClr val="accent2">
                    <a:lumMod val="20000"/>
                    <a:lumOff val="80000"/>
                  </a:schemeClr>
                </a:solidFill>
                <a:latin typeface="Cambria" pitchFamily="18" charset="0"/>
                <a:cs typeface="Arial" charset="0"/>
              </a:rPr>
              <a:t>10</a:t>
            </a:r>
            <a:r>
              <a:rPr lang="sr-Latn-CS" b="1" dirty="0">
                <a:solidFill>
                  <a:schemeClr val="accent2">
                    <a:lumMod val="20000"/>
                    <a:lumOff val="80000"/>
                  </a:schemeClr>
                </a:solidFill>
                <a:latin typeface="Cambria" pitchFamily="18" charset="0"/>
                <a:cs typeface="Arial" charset="0"/>
              </a:rPr>
              <a:t>: Information society and media</a:t>
            </a:r>
            <a:endParaRPr lang="en-US" b="1" dirty="0">
              <a:solidFill>
                <a:schemeClr val="accent2">
                  <a:lumMod val="20000"/>
                  <a:lumOff val="80000"/>
                </a:schemeClr>
              </a:solidFill>
              <a:latin typeface="Cambria" pitchFamily="18" charset="0"/>
              <a:cs typeface="Arial" charset="0"/>
            </a:endParaRPr>
          </a:p>
        </p:txBody>
      </p:sp>
      <p:grpSp>
        <p:nvGrpSpPr>
          <p:cNvPr id="10244" name="Group 34"/>
          <p:cNvGrpSpPr>
            <a:grpSpLocks/>
          </p:cNvGrpSpPr>
          <p:nvPr/>
        </p:nvGrpSpPr>
        <p:grpSpPr bwMode="auto">
          <a:xfrm>
            <a:off x="7904163" y="-4763"/>
            <a:ext cx="1211262" cy="385763"/>
            <a:chOff x="7814716" y="-5258"/>
            <a:chExt cx="1210767" cy="460280"/>
          </a:xfrm>
        </p:grpSpPr>
        <p:sp>
          <p:nvSpPr>
            <p:cNvPr id="24" name="5-Point Star 23"/>
            <p:cNvSpPr/>
            <p:nvPr/>
          </p:nvSpPr>
          <p:spPr>
            <a:xfrm rot="165688">
              <a:off x="7814716" y="-5258"/>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5-Point Star 29"/>
            <p:cNvSpPr/>
            <p:nvPr/>
          </p:nvSpPr>
          <p:spPr>
            <a:xfrm rot="165688">
              <a:off x="7996034" y="175717"/>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5-Point Star 30"/>
            <p:cNvSpPr/>
            <p:nvPr/>
          </p:nvSpPr>
          <p:spPr>
            <a:xfrm rot="165688">
              <a:off x="8224634" y="261442"/>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5-Point Star 31"/>
            <p:cNvSpPr/>
            <p:nvPr/>
          </p:nvSpPr>
          <p:spPr>
            <a:xfrm rot="165688">
              <a:off x="8462757" y="261440"/>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 name="5-Point Star 32"/>
            <p:cNvSpPr/>
            <p:nvPr/>
          </p:nvSpPr>
          <p:spPr>
            <a:xfrm rot="165688">
              <a:off x="8843757" y="4266"/>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 name="5-Point Star 33"/>
            <p:cNvSpPr/>
            <p:nvPr/>
          </p:nvSpPr>
          <p:spPr>
            <a:xfrm rot="165688">
              <a:off x="8672308" y="166190"/>
              <a:ext cx="181726" cy="193580"/>
            </a:xfrm>
            <a:prstGeom prst="star5">
              <a:avLst/>
            </a:prstGeom>
            <a:solidFill>
              <a:srgbClr val="FFFF00"/>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10245" name="Picture 4" descr="C:\Documents and Settings\alen.nikezic\Desktop\MUPIJU-Stari komp\Press clipping\montenegro grb.wmf"/>
          <p:cNvPicPr>
            <a:picLocks noChangeAspect="1" noChangeArrowheads="1"/>
          </p:cNvPicPr>
          <p:nvPr/>
        </p:nvPicPr>
        <p:blipFill>
          <a:blip r:embed="rId2" cstate="print"/>
          <a:srcRect/>
          <a:stretch>
            <a:fillRect/>
          </a:stretch>
        </p:blipFill>
        <p:spPr bwMode="auto">
          <a:xfrm>
            <a:off x="66675" y="6362700"/>
            <a:ext cx="508000" cy="503238"/>
          </a:xfrm>
          <a:prstGeom prst="rect">
            <a:avLst/>
          </a:prstGeom>
          <a:noFill/>
          <a:ln w="9525">
            <a:noFill/>
            <a:miter lim="800000"/>
            <a:headEnd/>
            <a:tailEnd/>
          </a:ln>
        </p:spPr>
      </p:pic>
      <p:sp>
        <p:nvSpPr>
          <p:cNvPr id="20" name="Rectangle 19"/>
          <p:cNvSpPr/>
          <p:nvPr/>
        </p:nvSpPr>
        <p:spPr>
          <a:xfrm>
            <a:off x="498475" y="6415088"/>
            <a:ext cx="4564063" cy="400050"/>
          </a:xfrm>
          <a:prstGeom prst="rect">
            <a:avLst/>
          </a:prstGeom>
        </p:spPr>
        <p:txBody>
          <a:bodyPr wrap="none">
            <a:spAutoFit/>
          </a:bodyPr>
          <a:lstStyle/>
          <a:p>
            <a:pPr fontAlgn="auto">
              <a:spcBef>
                <a:spcPts val="0"/>
              </a:spcBef>
              <a:spcAft>
                <a:spcPts val="0"/>
              </a:spcAft>
              <a:defRPr/>
            </a:pPr>
            <a:r>
              <a:rPr lang="sr-Latn-CS" sz="1000" b="1" dirty="0">
                <a:solidFill>
                  <a:schemeClr val="accent2">
                    <a:lumMod val="75000"/>
                  </a:schemeClr>
                </a:solidFill>
                <a:latin typeface="Cambria" pitchFamily="18" charset="0"/>
                <a:cs typeface="+mn-cs"/>
              </a:rPr>
              <a:t>M O N T E N E G R O</a:t>
            </a:r>
          </a:p>
          <a:p>
            <a:pPr fontAlgn="auto">
              <a:spcBef>
                <a:spcPts val="0"/>
              </a:spcBef>
              <a:spcAft>
                <a:spcPts val="0"/>
              </a:spcAft>
              <a:defRPr/>
            </a:pPr>
            <a:r>
              <a:rPr lang="en-GB" sz="1000" b="1" dirty="0">
                <a:solidFill>
                  <a:schemeClr val="accent2">
                    <a:lumMod val="75000"/>
                  </a:schemeClr>
                </a:solidFill>
                <a:latin typeface="Cambria" pitchFamily="18" charset="0"/>
                <a:cs typeface="+mn-cs"/>
              </a:rPr>
              <a:t>Negotiating Team for the Accession of  </a:t>
            </a:r>
            <a:r>
              <a:rPr lang="sr-Latn-CS" sz="1000" b="1" dirty="0">
                <a:solidFill>
                  <a:schemeClr val="accent2">
                    <a:lumMod val="75000"/>
                  </a:schemeClr>
                </a:solidFill>
                <a:latin typeface="Cambria" pitchFamily="18" charset="0"/>
                <a:cs typeface="+mn-cs"/>
              </a:rPr>
              <a:t>Montenegro </a:t>
            </a:r>
            <a:r>
              <a:rPr lang="en-GB" sz="1000" b="1" dirty="0">
                <a:solidFill>
                  <a:schemeClr val="accent2">
                    <a:lumMod val="75000"/>
                  </a:schemeClr>
                </a:solidFill>
                <a:latin typeface="Cambria" pitchFamily="18" charset="0"/>
                <a:cs typeface="+mn-cs"/>
              </a:rPr>
              <a:t>to the European Union</a:t>
            </a:r>
            <a:r>
              <a:rPr lang="sr-Latn-CS" sz="1000" b="1" dirty="0">
                <a:solidFill>
                  <a:schemeClr val="accent2">
                    <a:lumMod val="75000"/>
                  </a:schemeClr>
                </a:solidFill>
                <a:latin typeface="Cambria" pitchFamily="18" charset="0"/>
                <a:cs typeface="+mn-cs"/>
              </a:rPr>
              <a:t> </a:t>
            </a:r>
            <a:endParaRPr lang="en-US" sz="1000" dirty="0">
              <a:solidFill>
                <a:schemeClr val="accent2">
                  <a:lumMod val="75000"/>
                </a:schemeClr>
              </a:solidFill>
              <a:latin typeface="+mn-lt"/>
              <a:cs typeface="+mn-cs"/>
            </a:endParaRPr>
          </a:p>
        </p:txBody>
      </p:sp>
      <p:sp>
        <p:nvSpPr>
          <p:cNvPr id="16" name="Rectangle 15"/>
          <p:cNvSpPr/>
          <p:nvPr/>
        </p:nvSpPr>
        <p:spPr>
          <a:xfrm>
            <a:off x="5943600" y="6400800"/>
            <a:ext cx="3200400" cy="4572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chemeClr val="accent2">
                    <a:lumMod val="50000"/>
                  </a:schemeClr>
                </a:solidFill>
              </a:rPr>
              <a:t>Chapter </a:t>
            </a:r>
            <a:r>
              <a:rPr lang="x-none" sz="1100" b="1" dirty="0">
                <a:solidFill>
                  <a:schemeClr val="accent2">
                    <a:lumMod val="50000"/>
                  </a:schemeClr>
                </a:solidFill>
              </a:rPr>
              <a:t>10</a:t>
            </a:r>
            <a:r>
              <a:rPr lang="en-US" sz="1100" b="1" dirty="0">
                <a:solidFill>
                  <a:schemeClr val="accent2">
                    <a:lumMod val="50000"/>
                  </a:schemeClr>
                </a:solidFill>
              </a:rPr>
              <a:t>: </a:t>
            </a:r>
            <a:r>
              <a:rPr lang="x-none" sz="1100" b="1" dirty="0">
                <a:solidFill>
                  <a:schemeClr val="accent2">
                    <a:lumMod val="50000"/>
                  </a:schemeClr>
                </a:solidFill>
              </a:rPr>
              <a:t> INFORMATION SOCIETY AND MEDIA</a:t>
            </a:r>
            <a:endParaRPr lang="pl-PL" sz="1100" b="1" dirty="0">
              <a:solidFill>
                <a:schemeClr val="accent2">
                  <a:lumMod val="50000"/>
                </a:schemeClr>
              </a:solidFill>
            </a:endParaRPr>
          </a:p>
        </p:txBody>
      </p:sp>
      <p:pic>
        <p:nvPicPr>
          <p:cNvPr id="10248" name="Picture 18" descr="EU MN logo"/>
          <p:cNvPicPr>
            <a:picLocks noChangeAspect="1" noChangeArrowheads="1"/>
          </p:cNvPicPr>
          <p:nvPr/>
        </p:nvPicPr>
        <p:blipFill>
          <a:blip r:embed="rId3" cstate="print"/>
          <a:srcRect/>
          <a:stretch>
            <a:fillRect/>
          </a:stretch>
        </p:blipFill>
        <p:spPr bwMode="auto">
          <a:xfrm>
            <a:off x="152400" y="609600"/>
            <a:ext cx="1219200" cy="685800"/>
          </a:xfrm>
          <a:prstGeom prst="rect">
            <a:avLst/>
          </a:prstGeom>
          <a:noFill/>
          <a:ln w="9525">
            <a:noFill/>
            <a:miter lim="800000"/>
            <a:headEnd/>
            <a:tailEnd/>
          </a:ln>
        </p:spPr>
      </p:pic>
      <p:sp>
        <p:nvSpPr>
          <p:cNvPr id="18" name="Rectangle 17"/>
          <p:cNvSpPr/>
          <p:nvPr/>
        </p:nvSpPr>
        <p:spPr>
          <a:xfrm>
            <a:off x="1600200" y="609600"/>
            <a:ext cx="6172200" cy="646113"/>
          </a:xfrm>
          <a:prstGeom prst="rect">
            <a:avLst/>
          </a:prstGeom>
        </p:spPr>
        <p:txBody>
          <a:bodyPr>
            <a:spAutoFit/>
          </a:bodyPr>
          <a:lstStyle/>
          <a:p>
            <a:pPr algn="ctr" fontAlgn="auto">
              <a:spcAft>
                <a:spcPts val="0"/>
              </a:spcAft>
              <a:defRPr/>
            </a:pPr>
            <a:r>
              <a:rPr lang="sr-Latn-CS" b="1" dirty="0">
                <a:solidFill>
                  <a:srgbClr val="0000FF"/>
                </a:solidFill>
                <a:latin typeface="Cambria" pitchFamily="18" charset="0"/>
              </a:rPr>
              <a:t>Market access</a:t>
            </a:r>
            <a:endParaRPr lang="en-US" b="1" dirty="0">
              <a:solidFill>
                <a:srgbClr val="0000FF"/>
              </a:solidFill>
              <a:latin typeface="Cambria" pitchFamily="18" charset="0"/>
            </a:endParaRPr>
          </a:p>
          <a:p>
            <a:pPr algn="ctr" fontAlgn="auto">
              <a:spcAft>
                <a:spcPts val="0"/>
              </a:spcAft>
              <a:defRPr/>
            </a:pPr>
            <a:r>
              <a:rPr lang="en-GB" u="sng" dirty="0">
                <a:solidFill>
                  <a:srgbClr val="0000FF"/>
                </a:solidFill>
                <a:latin typeface="Cambria" pitchFamily="18" charset="0"/>
                <a:ea typeface="Calibri" pitchFamily="34" charset="0"/>
                <a:cs typeface="Times New Roman" pitchFamily="18" charset="0"/>
                <a:hlinkClick r:id="rId4"/>
              </a:rPr>
              <a:t>Directive 1999/93/EC</a:t>
            </a:r>
            <a:r>
              <a:rPr lang="en-GB" dirty="0">
                <a:solidFill>
                  <a:srgbClr val="0000FF"/>
                </a:solidFill>
                <a:latin typeface="Cambria" pitchFamily="18" charset="0"/>
                <a:ea typeface="Calibri" pitchFamily="34" charset="0"/>
                <a:cs typeface="Times New Roman" pitchFamily="18" charset="0"/>
              </a:rPr>
              <a:t>- Article </a:t>
            </a:r>
            <a:r>
              <a:rPr lang="sr-Latn-CS" dirty="0">
                <a:solidFill>
                  <a:srgbClr val="0000FF"/>
                </a:solidFill>
                <a:latin typeface="Cambria" pitchFamily="18" charset="0"/>
                <a:ea typeface="Calibri" pitchFamily="34" charset="0"/>
                <a:cs typeface="Times New Roman" pitchFamily="18" charset="0"/>
              </a:rPr>
              <a:t>3</a:t>
            </a:r>
            <a:endParaRPr lang="sr-Latn-CS" b="1" dirty="0">
              <a:solidFill>
                <a:srgbClr val="0000FF"/>
              </a:solidFill>
              <a:latin typeface="Cambria" pitchFamily="18" charset="0"/>
            </a:endParaRPr>
          </a:p>
        </p:txBody>
      </p:sp>
      <p:sp>
        <p:nvSpPr>
          <p:cNvPr id="21" name="Rectangle 20"/>
          <p:cNvSpPr/>
          <p:nvPr/>
        </p:nvSpPr>
        <p:spPr>
          <a:xfrm>
            <a:off x="381000" y="1495485"/>
            <a:ext cx="8382000" cy="4524315"/>
          </a:xfrm>
          <a:prstGeom prst="rect">
            <a:avLst/>
          </a:prstGeom>
        </p:spPr>
        <p:txBody>
          <a:bodyPr wrap="square">
            <a:spAutoFit/>
          </a:bodyPr>
          <a:lstStyle/>
          <a:p>
            <a:pPr algn="just">
              <a:defRPr/>
            </a:pPr>
            <a:endParaRPr lang="en-US" dirty="0">
              <a:solidFill>
                <a:schemeClr val="accent2">
                  <a:lumMod val="50000"/>
                </a:schemeClr>
              </a:solidFill>
              <a:latin typeface="Cambria" pitchFamily="18" charset="0"/>
            </a:endParaRPr>
          </a:p>
          <a:p>
            <a:pPr algn="just">
              <a:buFont typeface="Wingdings" pitchFamily="2" charset="2"/>
              <a:buChar char="Ø"/>
              <a:defRPr/>
            </a:pPr>
            <a:r>
              <a:rPr lang="en-US" dirty="0">
                <a:solidFill>
                  <a:schemeClr val="accent2">
                    <a:lumMod val="50000"/>
                  </a:schemeClr>
                </a:solidFill>
                <a:latin typeface="Cambria" pitchFamily="18" charset="0"/>
              </a:rPr>
              <a:t>Certification service provider does not need special permission to perform the services-Article 18</a:t>
            </a:r>
          </a:p>
          <a:p>
            <a:pPr algn="just">
              <a:buFont typeface="Wingdings" pitchFamily="2" charset="2"/>
              <a:buChar char="Ø"/>
              <a:defRPr/>
            </a:pPr>
            <a:endParaRPr lang="en-US" dirty="0">
              <a:solidFill>
                <a:schemeClr val="accent2">
                  <a:lumMod val="50000"/>
                </a:schemeClr>
              </a:solidFill>
              <a:latin typeface="Cambria" pitchFamily="18" charset="0"/>
            </a:endParaRPr>
          </a:p>
          <a:p>
            <a:pPr algn="just">
              <a:buFont typeface="Wingdings" pitchFamily="2" charset="2"/>
              <a:buChar char="Ø"/>
              <a:defRPr/>
            </a:pPr>
            <a:r>
              <a:rPr lang="en-US" dirty="0">
                <a:solidFill>
                  <a:schemeClr val="accent2">
                    <a:lumMod val="50000"/>
                  </a:schemeClr>
                </a:solidFill>
                <a:latin typeface="Cambria" pitchFamily="18" charset="0"/>
              </a:rPr>
              <a:t>The competent administration authority shall enter certification service providers in records of certification service providers. </a:t>
            </a:r>
            <a:r>
              <a:rPr lang="en-US" dirty="0" smtClean="0">
                <a:solidFill>
                  <a:schemeClr val="accent2">
                    <a:lumMod val="50000"/>
                  </a:schemeClr>
                </a:solidFill>
                <a:latin typeface="Cambria" pitchFamily="18" charset="0"/>
              </a:rPr>
              <a:t>Records</a:t>
            </a:r>
            <a:r>
              <a:rPr lang="x-none" dirty="0" smtClean="0">
                <a:solidFill>
                  <a:schemeClr val="accent2">
                    <a:lumMod val="50000"/>
                  </a:schemeClr>
                </a:solidFill>
                <a:latin typeface="Cambria" pitchFamily="18" charset="0"/>
              </a:rPr>
              <a:t> must</a:t>
            </a:r>
            <a:r>
              <a:rPr lang="en-US" dirty="0" smtClean="0">
                <a:solidFill>
                  <a:schemeClr val="accent2">
                    <a:lumMod val="50000"/>
                  </a:schemeClr>
                </a:solidFill>
                <a:latin typeface="Cambria" pitchFamily="18" charset="0"/>
              </a:rPr>
              <a:t> </a:t>
            </a:r>
            <a:r>
              <a:rPr lang="en-US" dirty="0">
                <a:solidFill>
                  <a:schemeClr val="accent2">
                    <a:lumMod val="50000"/>
                  </a:schemeClr>
                </a:solidFill>
                <a:latin typeface="Cambria" pitchFamily="18" charset="0"/>
              </a:rPr>
              <a:t>be public and kept in electronic form- Article 21</a:t>
            </a:r>
          </a:p>
          <a:p>
            <a:pPr algn="just">
              <a:buFont typeface="Wingdings" pitchFamily="2" charset="2"/>
              <a:buChar char="Ø"/>
              <a:defRPr/>
            </a:pPr>
            <a:endParaRPr lang="en-US" dirty="0">
              <a:solidFill>
                <a:schemeClr val="accent2">
                  <a:lumMod val="50000"/>
                </a:schemeClr>
              </a:solidFill>
              <a:latin typeface="Cambria" pitchFamily="18" charset="0"/>
            </a:endParaRPr>
          </a:p>
          <a:p>
            <a:pPr algn="just">
              <a:buFont typeface="Wingdings" pitchFamily="2" charset="2"/>
              <a:buChar char="Ø"/>
              <a:defRPr/>
            </a:pPr>
            <a:r>
              <a:rPr lang="en-US" dirty="0">
                <a:solidFill>
                  <a:schemeClr val="accent2">
                    <a:lumMod val="50000"/>
                  </a:schemeClr>
                </a:solidFill>
                <a:latin typeface="Cambria" pitchFamily="18" charset="0"/>
              </a:rPr>
              <a:t> Certification service provider who entered the records, if proves that all conditions for delivery of services prescribed by this Law and regulations adopted under this Law are fulfilled, may require from the competent administration authority to enter it in the Register of accredited certification service providers - </a:t>
            </a:r>
            <a:r>
              <a:rPr lang="en-US" i="1" dirty="0">
                <a:solidFill>
                  <a:schemeClr val="accent2">
                    <a:lumMod val="50000"/>
                  </a:schemeClr>
                </a:solidFill>
                <a:latin typeface="Cambria" pitchFamily="18" charset="0"/>
              </a:rPr>
              <a:t>Article  22</a:t>
            </a:r>
          </a:p>
          <a:p>
            <a:pPr algn="just">
              <a:buFont typeface="Wingdings" pitchFamily="2" charset="2"/>
              <a:buChar char="Ø"/>
              <a:defRPr/>
            </a:pPr>
            <a:endParaRPr lang="en-US" dirty="0">
              <a:solidFill>
                <a:schemeClr val="accent2">
                  <a:lumMod val="50000"/>
                </a:schemeClr>
              </a:solidFill>
              <a:latin typeface="Cambria" pitchFamily="18" charset="0"/>
            </a:endParaRPr>
          </a:p>
          <a:p>
            <a:pPr algn="just">
              <a:buFont typeface="Wingdings" pitchFamily="2" charset="2"/>
              <a:buChar char="Ø"/>
              <a:defRPr/>
            </a:pPr>
            <a:r>
              <a:rPr lang="en-US" dirty="0">
                <a:solidFill>
                  <a:schemeClr val="accent2">
                    <a:lumMod val="50000"/>
                  </a:schemeClr>
                </a:solidFill>
                <a:latin typeface="Cambria" pitchFamily="18" charset="0"/>
              </a:rPr>
              <a:t> Supervision of the certification service providers shall be done by the competent administration authority - </a:t>
            </a:r>
            <a:r>
              <a:rPr lang="en-US" i="1" dirty="0">
                <a:solidFill>
                  <a:schemeClr val="accent2">
                    <a:lumMod val="50000"/>
                  </a:schemeClr>
                </a:solidFill>
                <a:latin typeface="Cambria" pitchFamily="18" charset="0"/>
              </a:rPr>
              <a:t>Article  39</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5010</TotalTime>
  <Words>1792</Words>
  <Application>Microsoft Office PowerPoint</Application>
  <PresentationFormat>On-screen Show (4:3)</PresentationFormat>
  <Paragraphs>374</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alen.nikezic</dc:creator>
  <cp:lastModifiedBy>melita.rastoder</cp:lastModifiedBy>
  <cp:revision>483</cp:revision>
  <dcterms:created xsi:type="dcterms:W3CDTF">2012-04-18T16:21:57Z</dcterms:created>
  <dcterms:modified xsi:type="dcterms:W3CDTF">2013-01-14T14:55:34Z</dcterms:modified>
</cp:coreProperties>
</file>